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328" r:id="rId4"/>
    <p:sldId id="351" r:id="rId5"/>
    <p:sldId id="350" r:id="rId6"/>
    <p:sldId id="336" r:id="rId7"/>
    <p:sldId id="342" r:id="rId8"/>
    <p:sldId id="338" r:id="rId9"/>
    <p:sldId id="339" r:id="rId10"/>
    <p:sldId id="340" r:id="rId11"/>
    <p:sldId id="287" r:id="rId12"/>
    <p:sldId id="323" r:id="rId13"/>
    <p:sldId id="318" r:id="rId14"/>
    <p:sldId id="348" r:id="rId15"/>
    <p:sldId id="319" r:id="rId16"/>
    <p:sldId id="352" r:id="rId17"/>
    <p:sldId id="353" r:id="rId18"/>
    <p:sldId id="349" r:id="rId19"/>
    <p:sldId id="343" r:id="rId20"/>
    <p:sldId id="279" r:id="rId21"/>
    <p:sldId id="329" r:id="rId22"/>
    <p:sldId id="257" r:id="rId23"/>
    <p:sldId id="346" r:id="rId24"/>
    <p:sldId id="345" r:id="rId25"/>
    <p:sldId id="347" r:id="rId26"/>
    <p:sldId id="355" r:id="rId27"/>
    <p:sldId id="354" r:id="rId28"/>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ja Teichert" initials="KT" lastIdx="1" clrIdx="0">
    <p:extLst>
      <p:ext uri="{19B8F6BF-5375-455C-9EA6-DF929625EA0E}">
        <p15:presenceInfo xmlns:p15="http://schemas.microsoft.com/office/powerpoint/2012/main" userId="7697e04fb6e62c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439B"/>
    <a:srgbClr val="000099"/>
    <a:srgbClr val="1DBED9"/>
    <a:srgbClr val="000000"/>
    <a:srgbClr val="81437D"/>
    <a:srgbClr val="17B2CC"/>
    <a:srgbClr val="353272"/>
    <a:srgbClr val="33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6357" autoAdjust="0"/>
  </p:normalViewPr>
  <p:slideViewPr>
    <p:cSldViewPr snapToGrid="0">
      <p:cViewPr varScale="1">
        <p:scale>
          <a:sx n="107" d="100"/>
          <a:sy n="107" d="100"/>
        </p:scale>
        <p:origin x="7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Teichert" userId="7697e04fb6e62c1d" providerId="LiveId" clId="{B05F228C-6D97-42D5-A88F-E9F135BAC1FE}"/>
    <pc:docChg chg="undo redo custSel addSld delSld modSld sldOrd">
      <pc:chgData name="Katja Teichert" userId="7697e04fb6e62c1d" providerId="LiveId" clId="{B05F228C-6D97-42D5-A88F-E9F135BAC1FE}" dt="2023-01-25T07:43:59.829" v="6976" actId="14100"/>
      <pc:docMkLst>
        <pc:docMk/>
      </pc:docMkLst>
      <pc:sldChg chg="delSp modSp mod">
        <pc:chgData name="Katja Teichert" userId="7697e04fb6e62c1d" providerId="LiveId" clId="{B05F228C-6D97-42D5-A88F-E9F135BAC1FE}" dt="2023-01-23T12:03:24.049" v="228" actId="20577"/>
        <pc:sldMkLst>
          <pc:docMk/>
          <pc:sldMk cId="2059314101" sldId="256"/>
        </pc:sldMkLst>
        <pc:spChg chg="mod">
          <ac:chgData name="Katja Teichert" userId="7697e04fb6e62c1d" providerId="LiveId" clId="{B05F228C-6D97-42D5-A88F-E9F135BAC1FE}" dt="2023-01-23T12:03:24.049" v="228" actId="20577"/>
          <ac:spMkLst>
            <pc:docMk/>
            <pc:sldMk cId="2059314101" sldId="256"/>
            <ac:spMk id="2" creationId="{01239ECF-8054-4221-B596-F414A991567B}"/>
          </ac:spMkLst>
        </pc:spChg>
        <pc:spChg chg="del mod">
          <ac:chgData name="Katja Teichert" userId="7697e04fb6e62c1d" providerId="LiveId" clId="{B05F228C-6D97-42D5-A88F-E9F135BAC1FE}" dt="2023-01-23T11:30:36.499" v="23" actId="478"/>
          <ac:spMkLst>
            <pc:docMk/>
            <pc:sldMk cId="2059314101" sldId="256"/>
            <ac:spMk id="3" creationId="{BCF29AC0-B0D5-44FD-A015-D8AF69F6D11C}"/>
          </ac:spMkLst>
        </pc:spChg>
        <pc:spChg chg="del">
          <ac:chgData name="Katja Teichert" userId="7697e04fb6e62c1d" providerId="LiveId" clId="{B05F228C-6D97-42D5-A88F-E9F135BAC1FE}" dt="2023-01-23T11:30:03.224" v="20" actId="478"/>
          <ac:spMkLst>
            <pc:docMk/>
            <pc:sldMk cId="2059314101" sldId="256"/>
            <ac:spMk id="15" creationId="{CE4AA0E9-6745-4945-BAE9-DE9E46AC9617}"/>
          </ac:spMkLst>
        </pc:spChg>
      </pc:sldChg>
      <pc:sldChg chg="modSp mod">
        <pc:chgData name="Katja Teichert" userId="7697e04fb6e62c1d" providerId="LiveId" clId="{B05F228C-6D97-42D5-A88F-E9F135BAC1FE}" dt="2023-01-23T12:36:53.450" v="1509" actId="20577"/>
        <pc:sldMkLst>
          <pc:docMk/>
          <pc:sldMk cId="2478656502" sldId="257"/>
        </pc:sldMkLst>
        <pc:spChg chg="mod">
          <ac:chgData name="Katja Teichert" userId="7697e04fb6e62c1d" providerId="LiveId" clId="{B05F228C-6D97-42D5-A88F-E9F135BAC1FE}" dt="2023-01-23T12:36:53.450" v="1509" actId="20577"/>
          <ac:spMkLst>
            <pc:docMk/>
            <pc:sldMk cId="2478656502" sldId="257"/>
            <ac:spMk id="4" creationId="{B9B5343A-6A67-48F6-A31D-4724CCF43354}"/>
          </ac:spMkLst>
        </pc:spChg>
        <pc:graphicFrameChg chg="modGraphic">
          <ac:chgData name="Katja Teichert" userId="7697e04fb6e62c1d" providerId="LiveId" clId="{B05F228C-6D97-42D5-A88F-E9F135BAC1FE}" dt="2023-01-23T12:21:11.906" v="1477" actId="20577"/>
          <ac:graphicFrameMkLst>
            <pc:docMk/>
            <pc:sldMk cId="2478656502" sldId="257"/>
            <ac:graphicFrameMk id="7" creationId="{3E394500-5CEA-4892-BDB5-00588B7EFED7}"/>
          </ac:graphicFrameMkLst>
        </pc:graphicFrameChg>
      </pc:sldChg>
      <pc:sldChg chg="addSp delSp modSp mod">
        <pc:chgData name="Katja Teichert" userId="7697e04fb6e62c1d" providerId="LiveId" clId="{B05F228C-6D97-42D5-A88F-E9F135BAC1FE}" dt="2023-01-24T13:26:36.279" v="3701" actId="14100"/>
        <pc:sldMkLst>
          <pc:docMk/>
          <pc:sldMk cId="743562244" sldId="279"/>
        </pc:sldMkLst>
        <pc:spChg chg="del">
          <ac:chgData name="Katja Teichert" userId="7697e04fb6e62c1d" providerId="LiveId" clId="{B05F228C-6D97-42D5-A88F-E9F135BAC1FE}" dt="2023-01-24T13:23:11.787" v="3656" actId="478"/>
          <ac:spMkLst>
            <pc:docMk/>
            <pc:sldMk cId="743562244" sldId="279"/>
            <ac:spMk id="3" creationId="{864F6D0B-51FB-54F6-F6C0-AEA761BF17B7}"/>
          </ac:spMkLst>
        </pc:spChg>
        <pc:spChg chg="add del mod">
          <ac:chgData name="Katja Teichert" userId="7697e04fb6e62c1d" providerId="LiveId" clId="{B05F228C-6D97-42D5-A88F-E9F135BAC1FE}" dt="2023-01-23T14:41:07.327" v="2091" actId="478"/>
          <ac:spMkLst>
            <pc:docMk/>
            <pc:sldMk cId="743562244" sldId="279"/>
            <ac:spMk id="8" creationId="{F7770B72-7838-A837-A972-5F23BAD09202}"/>
          </ac:spMkLst>
        </pc:spChg>
        <pc:spChg chg="mod">
          <ac:chgData name="Katja Teichert" userId="7697e04fb6e62c1d" providerId="LiveId" clId="{B05F228C-6D97-42D5-A88F-E9F135BAC1FE}" dt="2023-01-23T12:38:39.024" v="1648" actId="14100"/>
          <ac:spMkLst>
            <pc:docMk/>
            <pc:sldMk cId="743562244" sldId="279"/>
            <ac:spMk id="10" creationId="{FDA8CBFC-48AD-501D-84B9-5EAEF300E531}"/>
          </ac:spMkLst>
        </pc:spChg>
        <pc:graphicFrameChg chg="del">
          <ac:chgData name="Katja Teichert" userId="7697e04fb6e62c1d" providerId="LiveId" clId="{B05F228C-6D97-42D5-A88F-E9F135BAC1FE}" dt="2023-01-23T14:40:55.437" v="2087" actId="478"/>
          <ac:graphicFrameMkLst>
            <pc:docMk/>
            <pc:sldMk cId="743562244" sldId="279"/>
            <ac:graphicFrameMk id="4" creationId="{89429719-00DF-A241-AF1D-6FE8214AAEAB}"/>
          </ac:graphicFrameMkLst>
        </pc:graphicFrameChg>
        <pc:graphicFrameChg chg="mod modGraphic">
          <ac:chgData name="Katja Teichert" userId="7697e04fb6e62c1d" providerId="LiveId" clId="{B05F228C-6D97-42D5-A88F-E9F135BAC1FE}" dt="2023-01-23T14:45:51.336" v="2208" actId="20577"/>
          <ac:graphicFrameMkLst>
            <pc:docMk/>
            <pc:sldMk cId="743562244" sldId="279"/>
            <ac:graphicFrameMk id="5" creationId="{A84A2DEE-9250-6C40-AFA5-B34F7DB99A05}"/>
          </ac:graphicFrameMkLst>
        </pc:graphicFrameChg>
        <pc:graphicFrameChg chg="modGraphic">
          <ac:chgData name="Katja Teichert" userId="7697e04fb6e62c1d" providerId="LiveId" clId="{B05F228C-6D97-42D5-A88F-E9F135BAC1FE}" dt="2023-01-23T14:50:41.978" v="2482" actId="20577"/>
          <ac:graphicFrameMkLst>
            <pc:docMk/>
            <pc:sldMk cId="743562244" sldId="279"/>
            <ac:graphicFrameMk id="6" creationId="{BD2546FE-41D0-F344-8AB7-1A92A95C732B}"/>
          </ac:graphicFrameMkLst>
        </pc:graphicFrameChg>
        <pc:graphicFrameChg chg="del modGraphic">
          <ac:chgData name="Katja Teichert" userId="7697e04fb6e62c1d" providerId="LiveId" clId="{B05F228C-6D97-42D5-A88F-E9F135BAC1FE}" dt="2023-01-23T14:52:25.991" v="2575" actId="478"/>
          <ac:graphicFrameMkLst>
            <pc:docMk/>
            <pc:sldMk cId="743562244" sldId="279"/>
            <ac:graphicFrameMk id="7" creationId="{3A09A752-472F-6C42-BFDE-03F58E516589}"/>
          </ac:graphicFrameMkLst>
        </pc:graphicFrameChg>
        <pc:picChg chg="add mod">
          <ac:chgData name="Katja Teichert" userId="7697e04fb6e62c1d" providerId="LiveId" clId="{B05F228C-6D97-42D5-A88F-E9F135BAC1FE}" dt="2023-01-24T13:23:14.127" v="3657" actId="1076"/>
          <ac:picMkLst>
            <pc:docMk/>
            <pc:sldMk cId="743562244" sldId="279"/>
            <ac:picMk id="2" creationId="{DC36D63E-A392-4CFF-98A0-5EAF7358D5ED}"/>
          </ac:picMkLst>
        </pc:picChg>
        <pc:picChg chg="add mod">
          <ac:chgData name="Katja Teichert" userId="7697e04fb6e62c1d" providerId="LiveId" clId="{B05F228C-6D97-42D5-A88F-E9F135BAC1FE}" dt="2023-01-24T13:23:23.849" v="3659" actId="1076"/>
          <ac:picMkLst>
            <pc:docMk/>
            <pc:sldMk cId="743562244" sldId="279"/>
            <ac:picMk id="4" creationId="{75945B79-272B-B4F2-5EE4-D9DFF1552740}"/>
          </ac:picMkLst>
        </pc:picChg>
        <pc:picChg chg="add mod">
          <ac:chgData name="Katja Teichert" userId="7697e04fb6e62c1d" providerId="LiveId" clId="{B05F228C-6D97-42D5-A88F-E9F135BAC1FE}" dt="2023-01-24T13:24:27.271" v="3672" actId="1076"/>
          <ac:picMkLst>
            <pc:docMk/>
            <pc:sldMk cId="743562244" sldId="279"/>
            <ac:picMk id="7" creationId="{4F483AC9-61AA-6572-3BCF-3A4D0D388356}"/>
          </ac:picMkLst>
        </pc:picChg>
        <pc:picChg chg="add mod">
          <ac:chgData name="Katja Teichert" userId="7697e04fb6e62c1d" providerId="LiveId" clId="{B05F228C-6D97-42D5-A88F-E9F135BAC1FE}" dt="2023-01-24T13:24:22.361" v="3671" actId="1036"/>
          <ac:picMkLst>
            <pc:docMk/>
            <pc:sldMk cId="743562244" sldId="279"/>
            <ac:picMk id="8" creationId="{3919BB3D-E8AA-9DFD-FA94-F5F349F6F1F6}"/>
          </ac:picMkLst>
        </pc:picChg>
        <pc:picChg chg="add mod">
          <ac:chgData name="Katja Teichert" userId="7697e04fb6e62c1d" providerId="LiveId" clId="{B05F228C-6D97-42D5-A88F-E9F135BAC1FE}" dt="2023-01-24T13:24:40.472" v="3674" actId="1076"/>
          <ac:picMkLst>
            <pc:docMk/>
            <pc:sldMk cId="743562244" sldId="279"/>
            <ac:picMk id="9" creationId="{85EBC6ED-F5B7-D025-BFFF-29F9CC846006}"/>
          </ac:picMkLst>
        </pc:picChg>
        <pc:picChg chg="add mod">
          <ac:chgData name="Katja Teichert" userId="7697e04fb6e62c1d" providerId="LiveId" clId="{B05F228C-6D97-42D5-A88F-E9F135BAC1FE}" dt="2023-01-24T13:24:57.119" v="3678" actId="1076"/>
          <ac:picMkLst>
            <pc:docMk/>
            <pc:sldMk cId="743562244" sldId="279"/>
            <ac:picMk id="11" creationId="{A44A6181-6129-6880-E4C6-E8FBCCFA225F}"/>
          </ac:picMkLst>
        </pc:picChg>
        <pc:picChg chg="add mod">
          <ac:chgData name="Katja Teichert" userId="7697e04fb6e62c1d" providerId="LiveId" clId="{B05F228C-6D97-42D5-A88F-E9F135BAC1FE}" dt="2023-01-24T13:25:11.239" v="3682" actId="1076"/>
          <ac:picMkLst>
            <pc:docMk/>
            <pc:sldMk cId="743562244" sldId="279"/>
            <ac:picMk id="12" creationId="{F8FC19C8-5ECF-71FD-2373-A67844EA2421}"/>
          </ac:picMkLst>
        </pc:picChg>
        <pc:picChg chg="add mod">
          <ac:chgData name="Katja Teichert" userId="7697e04fb6e62c1d" providerId="LiveId" clId="{B05F228C-6D97-42D5-A88F-E9F135BAC1FE}" dt="2023-01-24T13:26:13.215" v="3694" actId="1076"/>
          <ac:picMkLst>
            <pc:docMk/>
            <pc:sldMk cId="743562244" sldId="279"/>
            <ac:picMk id="13" creationId="{0718EC40-46E7-4408-758B-0D75F316E5F9}"/>
          </ac:picMkLst>
        </pc:picChg>
        <pc:picChg chg="add mod">
          <ac:chgData name="Katja Teichert" userId="7697e04fb6e62c1d" providerId="LiveId" clId="{B05F228C-6D97-42D5-A88F-E9F135BAC1FE}" dt="2023-01-24T13:25:38.495" v="3688" actId="1076"/>
          <ac:picMkLst>
            <pc:docMk/>
            <pc:sldMk cId="743562244" sldId="279"/>
            <ac:picMk id="14" creationId="{BAC41774-EA13-0584-8E06-9CD950086233}"/>
          </ac:picMkLst>
        </pc:picChg>
        <pc:picChg chg="add mod">
          <ac:chgData name="Katja Teichert" userId="7697e04fb6e62c1d" providerId="LiveId" clId="{B05F228C-6D97-42D5-A88F-E9F135BAC1FE}" dt="2023-01-24T13:25:53.688" v="3690" actId="1076"/>
          <ac:picMkLst>
            <pc:docMk/>
            <pc:sldMk cId="743562244" sldId="279"/>
            <ac:picMk id="15" creationId="{1295DB9C-B391-1441-44AA-4E4060F7A5B0}"/>
          </ac:picMkLst>
        </pc:picChg>
        <pc:picChg chg="add mod">
          <ac:chgData name="Katja Teichert" userId="7697e04fb6e62c1d" providerId="LiveId" clId="{B05F228C-6D97-42D5-A88F-E9F135BAC1FE}" dt="2023-01-24T13:26:36.279" v="3701" actId="14100"/>
          <ac:picMkLst>
            <pc:docMk/>
            <pc:sldMk cId="743562244" sldId="279"/>
            <ac:picMk id="16" creationId="{16259822-1F31-16B3-1B8E-163302E4ADE4}"/>
          </ac:picMkLst>
        </pc:picChg>
        <pc:picChg chg="add mod">
          <ac:chgData name="Katja Teichert" userId="7697e04fb6e62c1d" providerId="LiveId" clId="{B05F228C-6D97-42D5-A88F-E9F135BAC1FE}" dt="2023-01-24T13:26:33.679" v="3700" actId="1076"/>
          <ac:picMkLst>
            <pc:docMk/>
            <pc:sldMk cId="743562244" sldId="279"/>
            <ac:picMk id="17" creationId="{4AB153F8-7C15-6BD5-285A-2D54FE20EA92}"/>
          </ac:picMkLst>
        </pc:picChg>
      </pc:sldChg>
      <pc:sldChg chg="modSp mod ord">
        <pc:chgData name="Katja Teichert" userId="7697e04fb6e62c1d" providerId="LiveId" clId="{B05F228C-6D97-42D5-A88F-E9F135BAC1FE}" dt="2023-01-24T12:55:22.673" v="2982"/>
        <pc:sldMkLst>
          <pc:docMk/>
          <pc:sldMk cId="2924141073" sldId="287"/>
        </pc:sldMkLst>
        <pc:spChg chg="mod">
          <ac:chgData name="Katja Teichert" userId="7697e04fb6e62c1d" providerId="LiveId" clId="{B05F228C-6D97-42D5-A88F-E9F135BAC1FE}" dt="2023-01-23T12:13:28.655" v="980" actId="403"/>
          <ac:spMkLst>
            <pc:docMk/>
            <pc:sldMk cId="2924141073" sldId="287"/>
            <ac:spMk id="2" creationId="{8B74EED4-4599-F78D-A41B-ABA617E4320E}"/>
          </ac:spMkLst>
        </pc:spChg>
        <pc:spChg chg="mod">
          <ac:chgData name="Katja Teichert" userId="7697e04fb6e62c1d" providerId="LiveId" clId="{B05F228C-6D97-42D5-A88F-E9F135BAC1FE}" dt="2023-01-23T12:12:50.061" v="956" actId="20577"/>
          <ac:spMkLst>
            <pc:docMk/>
            <pc:sldMk cId="2924141073" sldId="287"/>
            <ac:spMk id="3" creationId="{0D504B4E-D2BC-C0EA-6FC1-BB1F609F8285}"/>
          </ac:spMkLst>
        </pc:spChg>
      </pc:sldChg>
      <pc:sldChg chg="del">
        <pc:chgData name="Katja Teichert" userId="7697e04fb6e62c1d" providerId="LiveId" clId="{B05F228C-6D97-42D5-A88F-E9F135BAC1FE}" dt="2023-01-24T13:26:42.278" v="3702" actId="2696"/>
        <pc:sldMkLst>
          <pc:docMk/>
          <pc:sldMk cId="2481647546" sldId="309"/>
        </pc:sldMkLst>
      </pc:sldChg>
      <pc:sldChg chg="addSp delSp modSp mod">
        <pc:chgData name="Katja Teichert" userId="7697e04fb6e62c1d" providerId="LiveId" clId="{B05F228C-6D97-42D5-A88F-E9F135BAC1FE}" dt="2023-01-24T14:05:40.380" v="6705" actId="26606"/>
        <pc:sldMkLst>
          <pc:docMk/>
          <pc:sldMk cId="2757003378" sldId="318"/>
        </pc:sldMkLst>
        <pc:spChg chg="mod ord">
          <ac:chgData name="Katja Teichert" userId="7697e04fb6e62c1d" providerId="LiveId" clId="{B05F228C-6D97-42D5-A88F-E9F135BAC1FE}" dt="2023-01-24T14:05:40.380" v="6705" actId="26606"/>
          <ac:spMkLst>
            <pc:docMk/>
            <pc:sldMk cId="2757003378" sldId="318"/>
            <ac:spMk id="2" creationId="{841449CF-D53C-4BBE-8141-FAF6D62BA042}"/>
          </ac:spMkLst>
        </pc:spChg>
        <pc:spChg chg="mod ord">
          <ac:chgData name="Katja Teichert" userId="7697e04fb6e62c1d" providerId="LiveId" clId="{B05F228C-6D97-42D5-A88F-E9F135BAC1FE}" dt="2023-01-24T14:05:40.380" v="6705" actId="26606"/>
          <ac:spMkLst>
            <pc:docMk/>
            <pc:sldMk cId="2757003378" sldId="318"/>
            <ac:spMk id="7" creationId="{A3774DDB-50E9-4CC6-82BB-B4BD11896C95}"/>
          </ac:spMkLst>
        </pc:spChg>
        <pc:spChg chg="del">
          <ac:chgData name="Katja Teichert" userId="7697e04fb6e62c1d" providerId="LiveId" clId="{B05F228C-6D97-42D5-A88F-E9F135BAC1FE}" dt="2023-01-24T14:05:40.380" v="6705" actId="26606"/>
          <ac:spMkLst>
            <pc:docMk/>
            <pc:sldMk cId="2757003378" sldId="318"/>
            <ac:spMk id="23" creationId="{AD96FDFD-4E42-4A06-B8B5-768A1DB9C2A9}"/>
          </ac:spMkLst>
        </pc:spChg>
        <pc:spChg chg="add">
          <ac:chgData name="Katja Teichert" userId="7697e04fb6e62c1d" providerId="LiveId" clId="{B05F228C-6D97-42D5-A88F-E9F135BAC1FE}" dt="2023-01-24T14:05:40.380" v="6705" actId="26606"/>
          <ac:spMkLst>
            <pc:docMk/>
            <pc:sldMk cId="2757003378" sldId="318"/>
            <ac:spMk id="28" creationId="{B43B9CA2-4B31-4ACD-9A9F-B8E6C6420386}"/>
          </ac:spMkLst>
        </pc:spChg>
        <pc:spChg chg="add">
          <ac:chgData name="Katja Teichert" userId="7697e04fb6e62c1d" providerId="LiveId" clId="{B05F228C-6D97-42D5-A88F-E9F135BAC1FE}" dt="2023-01-24T14:05:40.380" v="6705" actId="26606"/>
          <ac:spMkLst>
            <pc:docMk/>
            <pc:sldMk cId="2757003378" sldId="318"/>
            <ac:spMk id="30" creationId="{33F94DB1-BC5D-454D-845C-7BA3A1F46999}"/>
          </ac:spMkLst>
        </pc:spChg>
        <pc:spChg chg="add">
          <ac:chgData name="Katja Teichert" userId="7697e04fb6e62c1d" providerId="LiveId" clId="{B05F228C-6D97-42D5-A88F-E9F135BAC1FE}" dt="2023-01-24T14:05:40.380" v="6705" actId="26606"/>
          <ac:spMkLst>
            <pc:docMk/>
            <pc:sldMk cId="2757003378" sldId="318"/>
            <ac:spMk id="32" creationId="{5676B86F-860B-4586-BCAA-C0650C09B7B9}"/>
          </ac:spMkLst>
        </pc:spChg>
        <pc:spChg chg="add">
          <ac:chgData name="Katja Teichert" userId="7697e04fb6e62c1d" providerId="LiveId" clId="{B05F228C-6D97-42D5-A88F-E9F135BAC1FE}" dt="2023-01-24T14:05:40.380" v="6705" actId="26606"/>
          <ac:spMkLst>
            <pc:docMk/>
            <pc:sldMk cId="2757003378" sldId="318"/>
            <ac:spMk id="34" creationId="{8C818ED5-2F56-4171-9445-3AA4F4462396}"/>
          </ac:spMkLst>
        </pc:spChg>
        <pc:spChg chg="add">
          <ac:chgData name="Katja Teichert" userId="7697e04fb6e62c1d" providerId="LiveId" clId="{B05F228C-6D97-42D5-A88F-E9F135BAC1FE}" dt="2023-01-24T14:05:40.380" v="6705" actId="26606"/>
          <ac:spMkLst>
            <pc:docMk/>
            <pc:sldMk cId="2757003378" sldId="318"/>
            <ac:spMk id="36" creationId="{DE74FCE8-866C-4AFA-B45C-FACE2A6094E4}"/>
          </ac:spMkLst>
        </pc:spChg>
        <pc:picChg chg="mod ord">
          <ac:chgData name="Katja Teichert" userId="7697e04fb6e62c1d" providerId="LiveId" clId="{B05F228C-6D97-42D5-A88F-E9F135BAC1FE}" dt="2023-01-24T14:05:40.380" v="6705" actId="26606"/>
          <ac:picMkLst>
            <pc:docMk/>
            <pc:sldMk cId="2757003378" sldId="318"/>
            <ac:picMk id="5" creationId="{5309D4B9-C45D-62F5-DE91-A6D809AA0269}"/>
          </ac:picMkLst>
        </pc:picChg>
        <pc:picChg chg="mod">
          <ac:chgData name="Katja Teichert" userId="7697e04fb6e62c1d" providerId="LiveId" clId="{B05F228C-6D97-42D5-A88F-E9F135BAC1FE}" dt="2023-01-24T14:05:40.380" v="6705" actId="26606"/>
          <ac:picMkLst>
            <pc:docMk/>
            <pc:sldMk cId="2757003378" sldId="318"/>
            <ac:picMk id="10" creationId="{E9BAAFD7-6A5F-F97C-2A41-D90F3389093D}"/>
          </ac:picMkLst>
        </pc:picChg>
        <pc:picChg chg="mod">
          <ac:chgData name="Katja Teichert" userId="7697e04fb6e62c1d" providerId="LiveId" clId="{B05F228C-6D97-42D5-A88F-E9F135BAC1FE}" dt="2023-01-24T14:05:40.380" v="6705" actId="26606"/>
          <ac:picMkLst>
            <pc:docMk/>
            <pc:sldMk cId="2757003378" sldId="318"/>
            <ac:picMk id="12" creationId="{6A93F1C2-EBCD-F1C2-79C2-EA17C1C22242}"/>
          </ac:picMkLst>
        </pc:picChg>
      </pc:sldChg>
      <pc:sldChg chg="modSp mod">
        <pc:chgData name="Katja Teichert" userId="7697e04fb6e62c1d" providerId="LiveId" clId="{B05F228C-6D97-42D5-A88F-E9F135BAC1FE}" dt="2023-01-24T13:41:35.538" v="5371" actId="20577"/>
        <pc:sldMkLst>
          <pc:docMk/>
          <pc:sldMk cId="724238961" sldId="319"/>
        </pc:sldMkLst>
        <pc:spChg chg="mod">
          <ac:chgData name="Katja Teichert" userId="7697e04fb6e62c1d" providerId="LiveId" clId="{B05F228C-6D97-42D5-A88F-E9F135BAC1FE}" dt="2023-01-24T13:39:38.332" v="5021" actId="20577"/>
          <ac:spMkLst>
            <pc:docMk/>
            <pc:sldMk cId="724238961" sldId="319"/>
            <ac:spMk id="2" creationId="{841449CF-D53C-4BBE-8141-FAF6D62BA042}"/>
          </ac:spMkLst>
        </pc:spChg>
        <pc:spChg chg="mod">
          <ac:chgData name="Katja Teichert" userId="7697e04fb6e62c1d" providerId="LiveId" clId="{B05F228C-6D97-42D5-A88F-E9F135BAC1FE}" dt="2023-01-24T13:41:35.538" v="5371" actId="20577"/>
          <ac:spMkLst>
            <pc:docMk/>
            <pc:sldMk cId="724238961" sldId="319"/>
            <ac:spMk id="4" creationId="{4B29ACA7-00FF-4BA8-8FBC-BDE92F34A118}"/>
          </ac:spMkLst>
        </pc:spChg>
      </pc:sldChg>
      <pc:sldChg chg="addSp delSp modSp mod">
        <pc:chgData name="Katja Teichert" userId="7697e04fb6e62c1d" providerId="LiveId" clId="{B05F228C-6D97-42D5-A88F-E9F135BAC1FE}" dt="2023-01-24T14:06:46.589" v="6714"/>
        <pc:sldMkLst>
          <pc:docMk/>
          <pc:sldMk cId="2414269521" sldId="323"/>
        </pc:sldMkLst>
        <pc:spChg chg="mod">
          <ac:chgData name="Katja Teichert" userId="7697e04fb6e62c1d" providerId="LiveId" clId="{B05F228C-6D97-42D5-A88F-E9F135BAC1FE}" dt="2023-01-23T12:07:51.167" v="439" actId="14100"/>
          <ac:spMkLst>
            <pc:docMk/>
            <pc:sldMk cId="2414269521" sldId="323"/>
            <ac:spMk id="2" creationId="{841449CF-D53C-4BBE-8141-FAF6D62BA042}"/>
          </ac:spMkLst>
        </pc:spChg>
        <pc:spChg chg="add del mod">
          <ac:chgData name="Katja Teichert" userId="7697e04fb6e62c1d" providerId="LiveId" clId="{B05F228C-6D97-42D5-A88F-E9F135BAC1FE}" dt="2023-01-24T14:06:03.028" v="6708" actId="26606"/>
          <ac:spMkLst>
            <pc:docMk/>
            <pc:sldMk cId="2414269521" sldId="323"/>
            <ac:spMk id="4" creationId="{0DE3490D-6966-4E50-BA86-5EE623815BB7}"/>
          </ac:spMkLst>
        </pc:spChg>
        <pc:graphicFrameChg chg="add del">
          <ac:chgData name="Katja Teichert" userId="7697e04fb6e62c1d" providerId="LiveId" clId="{B05F228C-6D97-42D5-A88F-E9F135BAC1FE}" dt="2023-01-24T14:06:03.010" v="6707" actId="26606"/>
          <ac:graphicFrameMkLst>
            <pc:docMk/>
            <pc:sldMk cId="2414269521" sldId="323"/>
            <ac:graphicFrameMk id="11" creationId="{A0E8FA1E-DAE3-1135-2A2C-232DD3FB73F3}"/>
          </ac:graphicFrameMkLst>
        </pc:graphicFrameChg>
        <pc:graphicFrameChg chg="add mod">
          <ac:chgData name="Katja Teichert" userId="7697e04fb6e62c1d" providerId="LiveId" clId="{B05F228C-6D97-42D5-A88F-E9F135BAC1FE}" dt="2023-01-24T14:06:46.589" v="6714"/>
          <ac:graphicFrameMkLst>
            <pc:docMk/>
            <pc:sldMk cId="2414269521" sldId="323"/>
            <ac:graphicFrameMk id="13" creationId="{F706FAB8-A053-FAF1-CD48-06B74C87829A}"/>
          </ac:graphicFrameMkLst>
        </pc:graphicFrameChg>
      </pc:sldChg>
      <pc:sldChg chg="modSp mod ord">
        <pc:chgData name="Katja Teichert" userId="7697e04fb6e62c1d" providerId="LiveId" clId="{B05F228C-6D97-42D5-A88F-E9F135BAC1FE}" dt="2023-01-24T13:46:38.541" v="5760" actId="14100"/>
        <pc:sldMkLst>
          <pc:docMk/>
          <pc:sldMk cId="3502714735" sldId="328"/>
        </pc:sldMkLst>
        <pc:spChg chg="mod">
          <ac:chgData name="Katja Teichert" userId="7697e04fb6e62c1d" providerId="LiveId" clId="{B05F228C-6D97-42D5-A88F-E9F135BAC1FE}" dt="2023-01-24T13:46:32.128" v="5759" actId="120"/>
          <ac:spMkLst>
            <pc:docMk/>
            <pc:sldMk cId="3502714735" sldId="328"/>
            <ac:spMk id="2" creationId="{6635F7B5-8AF3-42BD-8905-9463C7627CF3}"/>
          </ac:spMkLst>
        </pc:spChg>
        <pc:spChg chg="mod">
          <ac:chgData name="Katja Teichert" userId="7697e04fb6e62c1d" providerId="LiveId" clId="{B05F228C-6D97-42D5-A88F-E9F135BAC1FE}" dt="2023-01-24T13:46:38.541" v="5760" actId="14100"/>
          <ac:spMkLst>
            <pc:docMk/>
            <pc:sldMk cId="3502714735" sldId="328"/>
            <ac:spMk id="4" creationId="{0462BFEB-1D57-34E5-E45F-B2429308B1F2}"/>
          </ac:spMkLst>
        </pc:spChg>
      </pc:sldChg>
      <pc:sldChg chg="modSp mod">
        <pc:chgData name="Katja Teichert" userId="7697e04fb6e62c1d" providerId="LiveId" clId="{B05F228C-6D97-42D5-A88F-E9F135BAC1FE}" dt="2023-01-24T13:21:43.475" v="3603" actId="20577"/>
        <pc:sldMkLst>
          <pc:docMk/>
          <pc:sldMk cId="3439679001" sldId="329"/>
        </pc:sldMkLst>
        <pc:spChg chg="mod">
          <ac:chgData name="Katja Teichert" userId="7697e04fb6e62c1d" providerId="LiveId" clId="{B05F228C-6D97-42D5-A88F-E9F135BAC1FE}" dt="2023-01-23T12:37:05.122" v="1522" actId="20577"/>
          <ac:spMkLst>
            <pc:docMk/>
            <pc:sldMk cId="3439679001" sldId="329"/>
            <ac:spMk id="2" creationId="{DC391B93-71B4-4C49-8BE5-F773ECBD4728}"/>
          </ac:spMkLst>
        </pc:spChg>
        <pc:spChg chg="mod">
          <ac:chgData name="Katja Teichert" userId="7697e04fb6e62c1d" providerId="LiveId" clId="{B05F228C-6D97-42D5-A88F-E9F135BAC1FE}" dt="2023-01-24T13:21:43.475" v="3603" actId="20577"/>
          <ac:spMkLst>
            <pc:docMk/>
            <pc:sldMk cId="3439679001" sldId="329"/>
            <ac:spMk id="8" creationId="{AE7B18E6-D7E8-4D20-80B4-CB5C9AAD932B}"/>
          </ac:spMkLst>
        </pc:spChg>
      </pc:sldChg>
      <pc:sldChg chg="del">
        <pc:chgData name="Katja Teichert" userId="7697e04fb6e62c1d" providerId="LiveId" clId="{B05F228C-6D97-42D5-A88F-E9F135BAC1FE}" dt="2023-01-23T12:15:08.065" v="1081" actId="2696"/>
        <pc:sldMkLst>
          <pc:docMk/>
          <pc:sldMk cId="1134640799" sldId="330"/>
        </pc:sldMkLst>
      </pc:sldChg>
      <pc:sldChg chg="modSp mod ord">
        <pc:chgData name="Katja Teichert" userId="7697e04fb6e62c1d" providerId="LiveId" clId="{B05F228C-6D97-42D5-A88F-E9F135BAC1FE}" dt="2023-01-24T12:54:45.897" v="2968"/>
        <pc:sldMkLst>
          <pc:docMk/>
          <pc:sldMk cId="2203593905" sldId="336"/>
        </pc:sldMkLst>
        <pc:spChg chg="mod">
          <ac:chgData name="Katja Teichert" userId="7697e04fb6e62c1d" providerId="LiveId" clId="{B05F228C-6D97-42D5-A88F-E9F135BAC1FE}" dt="2023-01-23T12:16:29.747" v="1150" actId="20577"/>
          <ac:spMkLst>
            <pc:docMk/>
            <pc:sldMk cId="2203593905" sldId="336"/>
            <ac:spMk id="2" creationId="{070F6236-98EA-4C64-B617-71C714B19748}"/>
          </ac:spMkLst>
        </pc:spChg>
      </pc:sldChg>
      <pc:sldChg chg="addSp delSp modSp mod ord">
        <pc:chgData name="Katja Teichert" userId="7697e04fb6e62c1d" providerId="LiveId" clId="{B05F228C-6D97-42D5-A88F-E9F135BAC1FE}" dt="2023-01-24T13:56:38.424" v="6338" actId="1076"/>
        <pc:sldMkLst>
          <pc:docMk/>
          <pc:sldMk cId="3099798845" sldId="338"/>
        </pc:sldMkLst>
        <pc:spChg chg="mod">
          <ac:chgData name="Katja Teichert" userId="7697e04fb6e62c1d" providerId="LiveId" clId="{B05F228C-6D97-42D5-A88F-E9F135BAC1FE}" dt="2023-01-24T13:56:38.424" v="6338" actId="1076"/>
          <ac:spMkLst>
            <pc:docMk/>
            <pc:sldMk cId="3099798845" sldId="338"/>
            <ac:spMk id="2" creationId="{3F091036-A04A-ADE4-E96E-8F730A4ABEC9}"/>
          </ac:spMkLst>
        </pc:spChg>
        <pc:spChg chg="add mod">
          <ac:chgData name="Katja Teichert" userId="7697e04fb6e62c1d" providerId="LiveId" clId="{B05F228C-6D97-42D5-A88F-E9F135BAC1FE}" dt="2023-01-24T13:56:28.962" v="6336" actId="14100"/>
          <ac:spMkLst>
            <pc:docMk/>
            <pc:sldMk cId="3099798845" sldId="338"/>
            <ac:spMk id="3" creationId="{883A6284-1F66-7AF9-B0F4-31F25D020316}"/>
          </ac:spMkLst>
        </pc:spChg>
        <pc:picChg chg="del">
          <ac:chgData name="Katja Teichert" userId="7697e04fb6e62c1d" providerId="LiveId" clId="{B05F228C-6D97-42D5-A88F-E9F135BAC1FE}" dt="2023-01-23T12:11:01.710" v="904" actId="478"/>
          <ac:picMkLst>
            <pc:docMk/>
            <pc:sldMk cId="3099798845" sldId="338"/>
            <ac:picMk id="4" creationId="{5E8FB929-B7BF-DABA-A376-827DE4F02C3F}"/>
          </ac:picMkLst>
        </pc:picChg>
        <pc:picChg chg="add mod">
          <ac:chgData name="Katja Teichert" userId="7697e04fb6e62c1d" providerId="LiveId" clId="{B05F228C-6D97-42D5-A88F-E9F135BAC1FE}" dt="2023-01-23T12:11:05.350" v="907" actId="1076"/>
          <ac:picMkLst>
            <pc:docMk/>
            <pc:sldMk cId="3099798845" sldId="338"/>
            <ac:picMk id="5" creationId="{D2D60AA9-39DF-17FA-89A6-58FE747714FA}"/>
          </ac:picMkLst>
        </pc:picChg>
        <pc:picChg chg="del mod">
          <ac:chgData name="Katja Teichert" userId="7697e04fb6e62c1d" providerId="LiveId" clId="{B05F228C-6D97-42D5-A88F-E9F135BAC1FE}" dt="2023-01-23T12:11:25.417" v="915" actId="478"/>
          <ac:picMkLst>
            <pc:docMk/>
            <pc:sldMk cId="3099798845" sldId="338"/>
            <ac:picMk id="6" creationId="{B96A5621-C3E1-1D1A-7C61-F55430C11F6B}"/>
          </ac:picMkLst>
        </pc:picChg>
        <pc:picChg chg="del mod">
          <ac:chgData name="Katja Teichert" userId="7697e04fb6e62c1d" providerId="LiveId" clId="{B05F228C-6D97-42D5-A88F-E9F135BAC1FE}" dt="2023-01-23T12:11:07.375" v="909" actId="478"/>
          <ac:picMkLst>
            <pc:docMk/>
            <pc:sldMk cId="3099798845" sldId="338"/>
            <ac:picMk id="8" creationId="{420BBA79-1FA3-9DF3-5FC4-0D8A5F98C184}"/>
          </ac:picMkLst>
        </pc:picChg>
        <pc:picChg chg="add mod">
          <ac:chgData name="Katja Teichert" userId="7697e04fb6e62c1d" providerId="LiveId" clId="{B05F228C-6D97-42D5-A88F-E9F135BAC1FE}" dt="2023-01-23T12:11:23.599" v="914" actId="14100"/>
          <ac:picMkLst>
            <pc:docMk/>
            <pc:sldMk cId="3099798845" sldId="338"/>
            <ac:picMk id="9" creationId="{8BE6A60C-C09E-635B-8796-D97CD9FFEDE5}"/>
          </ac:picMkLst>
        </pc:picChg>
        <pc:picChg chg="add mod">
          <ac:chgData name="Katja Teichert" userId="7697e04fb6e62c1d" providerId="LiveId" clId="{B05F228C-6D97-42D5-A88F-E9F135BAC1FE}" dt="2023-01-23T12:11:37.678" v="920" actId="14100"/>
          <ac:picMkLst>
            <pc:docMk/>
            <pc:sldMk cId="3099798845" sldId="338"/>
            <ac:picMk id="11" creationId="{B09D504F-6F42-41EA-F2A3-55AF82935A5D}"/>
          </ac:picMkLst>
        </pc:picChg>
      </pc:sldChg>
      <pc:sldChg chg="addSp modSp mod ord">
        <pc:chgData name="Katja Teichert" userId="7697e04fb6e62c1d" providerId="LiveId" clId="{B05F228C-6D97-42D5-A88F-E9F135BAC1FE}" dt="2023-01-24T13:59:15.232" v="6674" actId="14100"/>
        <pc:sldMkLst>
          <pc:docMk/>
          <pc:sldMk cId="651839568" sldId="339"/>
        </pc:sldMkLst>
        <pc:spChg chg="mod">
          <ac:chgData name="Katja Teichert" userId="7697e04fb6e62c1d" providerId="LiveId" clId="{B05F228C-6D97-42D5-A88F-E9F135BAC1FE}" dt="2023-01-24T13:59:15.232" v="6674" actId="14100"/>
          <ac:spMkLst>
            <pc:docMk/>
            <pc:sldMk cId="651839568" sldId="339"/>
            <ac:spMk id="2" creationId="{760DD414-B3A8-1525-6975-520778101357}"/>
          </ac:spMkLst>
        </pc:spChg>
        <pc:spChg chg="add mod">
          <ac:chgData name="Katja Teichert" userId="7697e04fb6e62c1d" providerId="LiveId" clId="{B05F228C-6D97-42D5-A88F-E9F135BAC1FE}" dt="2023-01-24T13:59:05.697" v="6673" actId="14100"/>
          <ac:spMkLst>
            <pc:docMk/>
            <pc:sldMk cId="651839568" sldId="339"/>
            <ac:spMk id="3" creationId="{B9705861-BA32-A340-1CD4-07E54272FF45}"/>
          </ac:spMkLst>
        </pc:spChg>
      </pc:sldChg>
      <pc:sldChg chg="addSp modSp mod ord">
        <pc:chgData name="Katja Teichert" userId="7697e04fb6e62c1d" providerId="LiveId" clId="{B05F228C-6D97-42D5-A88F-E9F135BAC1FE}" dt="2023-01-24T13:57:31.313" v="6390" actId="14100"/>
        <pc:sldMkLst>
          <pc:docMk/>
          <pc:sldMk cId="1364916092" sldId="340"/>
        </pc:sldMkLst>
        <pc:spChg chg="add mod">
          <ac:chgData name="Katja Teichert" userId="7697e04fb6e62c1d" providerId="LiveId" clId="{B05F228C-6D97-42D5-A88F-E9F135BAC1FE}" dt="2023-01-24T13:57:31.313" v="6390" actId="14100"/>
          <ac:spMkLst>
            <pc:docMk/>
            <pc:sldMk cId="1364916092" sldId="340"/>
            <ac:spMk id="3" creationId="{B88FF2E9-12A6-2AF5-1290-EA2214A321F6}"/>
          </ac:spMkLst>
        </pc:spChg>
        <pc:spChg chg="mod">
          <ac:chgData name="Katja Teichert" userId="7697e04fb6e62c1d" providerId="LiveId" clId="{B05F228C-6D97-42D5-A88F-E9F135BAC1FE}" dt="2023-01-24T13:57:11.344" v="6348" actId="1076"/>
          <ac:spMkLst>
            <pc:docMk/>
            <pc:sldMk cId="1364916092" sldId="340"/>
            <ac:spMk id="13" creationId="{4C4E045E-B9AF-CAC2-F325-653202797C83}"/>
          </ac:spMkLst>
        </pc:spChg>
        <pc:spChg chg="mod">
          <ac:chgData name="Katja Teichert" userId="7697e04fb6e62c1d" providerId="LiveId" clId="{B05F228C-6D97-42D5-A88F-E9F135BAC1FE}" dt="2023-01-24T13:56:59.522" v="6346"/>
          <ac:spMkLst>
            <pc:docMk/>
            <pc:sldMk cId="1364916092" sldId="340"/>
            <ac:spMk id="15" creationId="{DFA2262E-55DF-9297-E9DE-775BEF5D2FA9}"/>
          </ac:spMkLst>
        </pc:spChg>
      </pc:sldChg>
      <pc:sldChg chg="modSp mod ord">
        <pc:chgData name="Katja Teichert" userId="7697e04fb6e62c1d" providerId="LiveId" clId="{B05F228C-6D97-42D5-A88F-E9F135BAC1FE}" dt="2023-01-24T13:51:28.721" v="5937" actId="14100"/>
        <pc:sldMkLst>
          <pc:docMk/>
          <pc:sldMk cId="3975531125" sldId="342"/>
        </pc:sldMkLst>
        <pc:spChg chg="mod">
          <ac:chgData name="Katja Teichert" userId="7697e04fb6e62c1d" providerId="LiveId" clId="{B05F228C-6D97-42D5-A88F-E9F135BAC1FE}" dt="2023-01-24T13:51:28.721" v="5937" actId="14100"/>
          <ac:spMkLst>
            <pc:docMk/>
            <pc:sldMk cId="3975531125" sldId="342"/>
            <ac:spMk id="2" creationId="{79DA6C9B-1030-12F4-52E0-8CB202EBCB94}"/>
          </ac:spMkLst>
        </pc:spChg>
      </pc:sldChg>
      <pc:sldChg chg="addSp modSp mod">
        <pc:chgData name="Katja Teichert" userId="7697e04fb6e62c1d" providerId="LiveId" clId="{B05F228C-6D97-42D5-A88F-E9F135BAC1FE}" dt="2023-01-24T13:22:45.391" v="3653" actId="688"/>
        <pc:sldMkLst>
          <pc:docMk/>
          <pc:sldMk cId="2888552627" sldId="343"/>
        </pc:sldMkLst>
        <pc:spChg chg="add mod">
          <ac:chgData name="Katja Teichert" userId="7697e04fb6e62c1d" providerId="LiveId" clId="{B05F228C-6D97-42D5-A88F-E9F135BAC1FE}" dt="2023-01-24T13:22:28.819" v="3650" actId="14100"/>
          <ac:spMkLst>
            <pc:docMk/>
            <pc:sldMk cId="2888552627" sldId="343"/>
            <ac:spMk id="3" creationId="{E205AB00-EDBA-BA63-ECA2-BDAEF833AEB3}"/>
          </ac:spMkLst>
        </pc:spChg>
        <pc:spChg chg="mod">
          <ac:chgData name="Katja Teichert" userId="7697e04fb6e62c1d" providerId="LiveId" clId="{B05F228C-6D97-42D5-A88F-E9F135BAC1FE}" dt="2023-01-23T12:39:02.196" v="1670" actId="27636"/>
          <ac:spMkLst>
            <pc:docMk/>
            <pc:sldMk cId="2888552627" sldId="343"/>
            <ac:spMk id="5" creationId="{274424AE-0262-D75F-A3AD-7273322F9532}"/>
          </ac:spMkLst>
        </pc:spChg>
        <pc:spChg chg="mod">
          <ac:chgData name="Katja Teichert" userId="7697e04fb6e62c1d" providerId="LiveId" clId="{B05F228C-6D97-42D5-A88F-E9F135BAC1FE}" dt="2023-01-23T14:51:54.181" v="2572" actId="14100"/>
          <ac:spMkLst>
            <pc:docMk/>
            <pc:sldMk cId="2888552627" sldId="343"/>
            <ac:spMk id="11" creationId="{64445C56-E807-EB61-41F4-2FAFCF838448}"/>
          </ac:spMkLst>
        </pc:spChg>
        <pc:spChg chg="mod">
          <ac:chgData name="Katja Teichert" userId="7697e04fb6e62c1d" providerId="LiveId" clId="{B05F228C-6D97-42D5-A88F-E9F135BAC1FE}" dt="2023-01-24T13:22:45.391" v="3653" actId="688"/>
          <ac:spMkLst>
            <pc:docMk/>
            <pc:sldMk cId="2888552627" sldId="343"/>
            <ac:spMk id="12" creationId="{345F84D1-0BA3-9573-D7DD-E01A79629C42}"/>
          </ac:spMkLst>
        </pc:spChg>
        <pc:spChg chg="mod">
          <ac:chgData name="Katja Teichert" userId="7697e04fb6e62c1d" providerId="LiveId" clId="{B05F228C-6D97-42D5-A88F-E9F135BAC1FE}" dt="2023-01-24T13:22:32.296" v="3651" actId="1076"/>
          <ac:spMkLst>
            <pc:docMk/>
            <pc:sldMk cId="2888552627" sldId="343"/>
            <ac:spMk id="13" creationId="{BB95AC69-9606-9857-3E93-21940A935735}"/>
          </ac:spMkLst>
        </pc:spChg>
      </pc:sldChg>
      <pc:sldChg chg="addSp delSp modSp mod">
        <pc:chgData name="Katja Teichert" userId="7697e04fb6e62c1d" providerId="LiveId" clId="{B05F228C-6D97-42D5-A88F-E9F135BAC1FE}" dt="2023-01-24T14:04:53.593" v="6704" actId="5793"/>
        <pc:sldMkLst>
          <pc:docMk/>
          <pc:sldMk cId="1872687746" sldId="345"/>
        </pc:sldMkLst>
        <pc:spChg chg="mod ord">
          <ac:chgData name="Katja Teichert" userId="7697e04fb6e62c1d" providerId="LiveId" clId="{B05F228C-6D97-42D5-A88F-E9F135BAC1FE}" dt="2023-01-24T14:04:53.593" v="6704" actId="5793"/>
          <ac:spMkLst>
            <pc:docMk/>
            <pc:sldMk cId="1872687746" sldId="345"/>
            <ac:spMk id="2" creationId="{B9311DA0-360B-4A9F-EA45-DD76C9F53731}"/>
          </ac:spMkLst>
        </pc:spChg>
        <pc:spChg chg="add mod">
          <ac:chgData name="Katja Teichert" userId="7697e04fb6e62c1d" providerId="LiveId" clId="{B05F228C-6D97-42D5-A88F-E9F135BAC1FE}" dt="2023-01-24T14:04:27.336" v="6694" actId="14100"/>
          <ac:spMkLst>
            <pc:docMk/>
            <pc:sldMk cId="1872687746" sldId="345"/>
            <ac:spMk id="4" creationId="{37EC9B04-4677-AE02-5E6A-680C2AC74BAD}"/>
          </ac:spMkLst>
        </pc:spChg>
        <pc:spChg chg="add mod">
          <ac:chgData name="Katja Teichert" userId="7697e04fb6e62c1d" providerId="LiveId" clId="{B05F228C-6D97-42D5-A88F-E9F135BAC1FE}" dt="2023-01-24T14:04:46.528" v="6702" actId="14100"/>
          <ac:spMkLst>
            <pc:docMk/>
            <pc:sldMk cId="1872687746" sldId="345"/>
            <ac:spMk id="8" creationId="{ABC2BC63-15C8-9F36-00A1-F34CF8C6478E}"/>
          </ac:spMkLst>
        </pc:spChg>
        <pc:spChg chg="del">
          <ac:chgData name="Katja Teichert" userId="7697e04fb6e62c1d" providerId="LiveId" clId="{B05F228C-6D97-42D5-A88F-E9F135BAC1FE}" dt="2023-01-24T14:03:42.667" v="6682" actId="26606"/>
          <ac:spMkLst>
            <pc:docMk/>
            <pc:sldMk cId="1872687746" sldId="345"/>
            <ac:spMk id="27" creationId="{7B4F6806-5898-4FE8-B610-A058C8B8470A}"/>
          </ac:spMkLst>
        </pc:spChg>
        <pc:spChg chg="add del">
          <ac:chgData name="Katja Teichert" userId="7697e04fb6e62c1d" providerId="LiveId" clId="{B05F228C-6D97-42D5-A88F-E9F135BAC1FE}" dt="2023-01-24T14:03:54.838" v="6684" actId="26606"/>
          <ac:spMkLst>
            <pc:docMk/>
            <pc:sldMk cId="1872687746" sldId="345"/>
            <ac:spMk id="32" creationId="{38468727-63BE-4191-B4A6-C30C82C0E986}"/>
          </ac:spMkLst>
        </pc:spChg>
        <pc:spChg chg="add del">
          <ac:chgData name="Katja Teichert" userId="7697e04fb6e62c1d" providerId="LiveId" clId="{B05F228C-6D97-42D5-A88F-E9F135BAC1FE}" dt="2023-01-24T14:03:54.838" v="6684" actId="26606"/>
          <ac:spMkLst>
            <pc:docMk/>
            <pc:sldMk cId="1872687746" sldId="345"/>
            <ac:spMk id="34" creationId="{9D355BB6-1BB8-4828-B246-CFB31742D7B8}"/>
          </ac:spMkLst>
        </pc:spChg>
        <pc:spChg chg="add del">
          <ac:chgData name="Katja Teichert" userId="7697e04fb6e62c1d" providerId="LiveId" clId="{B05F228C-6D97-42D5-A88F-E9F135BAC1FE}" dt="2023-01-24T14:03:54.838" v="6684" actId="26606"/>
          <ac:spMkLst>
            <pc:docMk/>
            <pc:sldMk cId="1872687746" sldId="345"/>
            <ac:spMk id="36" creationId="{CA52A9B9-B2B3-46F0-9D53-0EFF9905BF8F}"/>
          </ac:spMkLst>
        </pc:spChg>
        <pc:spChg chg="add">
          <ac:chgData name="Katja Teichert" userId="7697e04fb6e62c1d" providerId="LiveId" clId="{B05F228C-6D97-42D5-A88F-E9F135BAC1FE}" dt="2023-01-24T14:03:54.838" v="6684" actId="26606"/>
          <ac:spMkLst>
            <pc:docMk/>
            <pc:sldMk cId="1872687746" sldId="345"/>
            <ac:spMk id="41" creationId="{21516CB1-E8C8-4751-B6A6-46B2D1E72A61}"/>
          </ac:spMkLst>
        </pc:spChg>
        <pc:spChg chg="add">
          <ac:chgData name="Katja Teichert" userId="7697e04fb6e62c1d" providerId="LiveId" clId="{B05F228C-6D97-42D5-A88F-E9F135BAC1FE}" dt="2023-01-24T14:03:54.838" v="6684" actId="26606"/>
          <ac:spMkLst>
            <pc:docMk/>
            <pc:sldMk cId="1872687746" sldId="345"/>
            <ac:spMk id="43" creationId="{90C0C0D1-E79A-41FF-8322-256F6DD1499B}"/>
          </ac:spMkLst>
        </pc:spChg>
        <pc:spChg chg="add">
          <ac:chgData name="Katja Teichert" userId="7697e04fb6e62c1d" providerId="LiveId" clId="{B05F228C-6D97-42D5-A88F-E9F135BAC1FE}" dt="2023-01-24T14:03:54.838" v="6684" actId="26606"/>
          <ac:spMkLst>
            <pc:docMk/>
            <pc:sldMk cId="1872687746" sldId="345"/>
            <ac:spMk id="45" creationId="{395FA420-5595-49D1-9D5F-79EC43B55574}"/>
          </ac:spMkLst>
        </pc:spChg>
        <pc:picChg chg="mod ord">
          <ac:chgData name="Katja Teichert" userId="7697e04fb6e62c1d" providerId="LiveId" clId="{B05F228C-6D97-42D5-A88F-E9F135BAC1FE}" dt="2023-01-24T14:03:54.838" v="6684" actId="26606"/>
          <ac:picMkLst>
            <pc:docMk/>
            <pc:sldMk cId="1872687746" sldId="345"/>
            <ac:picMk id="5" creationId="{0488E293-728F-9435-75F3-CFF3D0231E55}"/>
          </ac:picMkLst>
        </pc:picChg>
        <pc:picChg chg="del mod">
          <ac:chgData name="Katja Teichert" userId="7697e04fb6e62c1d" providerId="LiveId" clId="{B05F228C-6D97-42D5-A88F-E9F135BAC1FE}" dt="2023-01-24T14:03:23.073" v="6679" actId="478"/>
          <ac:picMkLst>
            <pc:docMk/>
            <pc:sldMk cId="1872687746" sldId="345"/>
            <ac:picMk id="7" creationId="{5BF0E881-96DF-F761-9B7D-B1A3DE79A2C9}"/>
          </ac:picMkLst>
        </pc:picChg>
        <pc:picChg chg="mod">
          <ac:chgData name="Katja Teichert" userId="7697e04fb6e62c1d" providerId="LiveId" clId="{B05F228C-6D97-42D5-A88F-E9F135BAC1FE}" dt="2023-01-24T14:03:54.838" v="6684" actId="26606"/>
          <ac:picMkLst>
            <pc:docMk/>
            <pc:sldMk cId="1872687746" sldId="345"/>
            <ac:picMk id="9" creationId="{38544A4F-B663-2183-BE0E-ED3E8A89D9C5}"/>
          </ac:picMkLst>
        </pc:picChg>
      </pc:sldChg>
      <pc:sldChg chg="modSp mod">
        <pc:chgData name="Katja Teichert" userId="7697e04fb6e62c1d" providerId="LiveId" clId="{B05F228C-6D97-42D5-A88F-E9F135BAC1FE}" dt="2023-01-23T12:19:23.781" v="1377" actId="20577"/>
        <pc:sldMkLst>
          <pc:docMk/>
          <pc:sldMk cId="1474238505" sldId="346"/>
        </pc:sldMkLst>
        <pc:spChg chg="mod">
          <ac:chgData name="Katja Teichert" userId="7697e04fb6e62c1d" providerId="LiveId" clId="{B05F228C-6D97-42D5-A88F-E9F135BAC1FE}" dt="2023-01-23T12:18:17.980" v="1299" actId="27636"/>
          <ac:spMkLst>
            <pc:docMk/>
            <pc:sldMk cId="1474238505" sldId="346"/>
            <ac:spMk id="6" creationId="{B42EB14B-11F6-59C1-0E16-68E31F3E7E67}"/>
          </ac:spMkLst>
        </pc:spChg>
        <pc:spChg chg="mod">
          <ac:chgData name="Katja Teichert" userId="7697e04fb6e62c1d" providerId="LiveId" clId="{B05F228C-6D97-42D5-A88F-E9F135BAC1FE}" dt="2023-01-23T12:18:50.905" v="1355" actId="20577"/>
          <ac:spMkLst>
            <pc:docMk/>
            <pc:sldMk cId="1474238505" sldId="346"/>
            <ac:spMk id="10" creationId="{364695BB-601B-1348-4BFE-9EC5CBEF306B}"/>
          </ac:spMkLst>
        </pc:spChg>
        <pc:graphicFrameChg chg="modGraphic">
          <ac:chgData name="Katja Teichert" userId="7697e04fb6e62c1d" providerId="LiveId" clId="{B05F228C-6D97-42D5-A88F-E9F135BAC1FE}" dt="2023-01-23T12:19:23.781" v="1377" actId="20577"/>
          <ac:graphicFrameMkLst>
            <pc:docMk/>
            <pc:sldMk cId="1474238505" sldId="346"/>
            <ac:graphicFrameMk id="14" creationId="{AAF7CDD0-AA60-59D4-E302-0C80E4F4A45B}"/>
          </ac:graphicFrameMkLst>
        </pc:graphicFrameChg>
      </pc:sldChg>
      <pc:sldChg chg="modSp mod">
        <pc:chgData name="Katja Teichert" userId="7697e04fb6e62c1d" providerId="LiveId" clId="{B05F228C-6D97-42D5-A88F-E9F135BAC1FE}" dt="2023-01-24T13:19:01.120" v="3277" actId="20577"/>
        <pc:sldMkLst>
          <pc:docMk/>
          <pc:sldMk cId="35152009" sldId="347"/>
        </pc:sldMkLst>
        <pc:spChg chg="mod">
          <ac:chgData name="Katja Teichert" userId="7697e04fb6e62c1d" providerId="LiveId" clId="{B05F228C-6D97-42D5-A88F-E9F135BAC1FE}" dt="2023-01-23T12:16:56.982" v="1184" actId="14100"/>
          <ac:spMkLst>
            <pc:docMk/>
            <pc:sldMk cId="35152009" sldId="347"/>
            <ac:spMk id="3" creationId="{AF239D1C-9010-7A65-87C7-CBA988C4CDBE}"/>
          </ac:spMkLst>
        </pc:spChg>
        <pc:spChg chg="mod">
          <ac:chgData name="Katja Teichert" userId="7697e04fb6e62c1d" providerId="LiveId" clId="{B05F228C-6D97-42D5-A88F-E9F135BAC1FE}" dt="2023-01-24T13:19:01.120" v="3277" actId="20577"/>
          <ac:spMkLst>
            <pc:docMk/>
            <pc:sldMk cId="35152009" sldId="347"/>
            <ac:spMk id="8" creationId="{F4FAE634-EEBB-0FD4-503D-62F228941C45}"/>
          </ac:spMkLst>
        </pc:spChg>
      </pc:sldChg>
      <pc:sldChg chg="modSp mod">
        <pc:chgData name="Katja Teichert" userId="7697e04fb6e62c1d" providerId="LiveId" clId="{B05F228C-6D97-42D5-A88F-E9F135BAC1FE}" dt="2023-01-24T13:44:19.016" v="5611" actId="20577"/>
        <pc:sldMkLst>
          <pc:docMk/>
          <pc:sldMk cId="3869434113" sldId="348"/>
        </pc:sldMkLst>
        <pc:spChg chg="mod">
          <ac:chgData name="Katja Teichert" userId="7697e04fb6e62c1d" providerId="LiveId" clId="{B05F228C-6D97-42D5-A88F-E9F135BAC1FE}" dt="2023-01-24T13:42:05.013" v="5425" actId="20577"/>
          <ac:spMkLst>
            <pc:docMk/>
            <pc:sldMk cId="3869434113" sldId="348"/>
            <ac:spMk id="2" creationId="{BB994011-E3C0-CE67-D335-F46E81467AC8}"/>
          </ac:spMkLst>
        </pc:spChg>
        <pc:spChg chg="mod">
          <ac:chgData name="Katja Teichert" userId="7697e04fb6e62c1d" providerId="LiveId" clId="{B05F228C-6D97-42D5-A88F-E9F135BAC1FE}" dt="2023-01-24T13:44:19.016" v="5611" actId="20577"/>
          <ac:spMkLst>
            <pc:docMk/>
            <pc:sldMk cId="3869434113" sldId="348"/>
            <ac:spMk id="9" creationId="{3A8F7926-27A8-7675-01E5-CBE0B4DDA5DB}"/>
          </ac:spMkLst>
        </pc:spChg>
      </pc:sldChg>
      <pc:sldChg chg="modSp mod">
        <pc:chgData name="Katja Teichert" userId="7697e04fb6e62c1d" providerId="LiveId" clId="{B05F228C-6D97-42D5-A88F-E9F135BAC1FE}" dt="2023-01-23T13:34:08.134" v="2062" actId="20577"/>
        <pc:sldMkLst>
          <pc:docMk/>
          <pc:sldMk cId="1670146438" sldId="349"/>
        </pc:sldMkLst>
        <pc:spChg chg="mod">
          <ac:chgData name="Katja Teichert" userId="7697e04fb6e62c1d" providerId="LiveId" clId="{B05F228C-6D97-42D5-A88F-E9F135BAC1FE}" dt="2023-01-23T13:34:08.134" v="2062" actId="20577"/>
          <ac:spMkLst>
            <pc:docMk/>
            <pc:sldMk cId="1670146438" sldId="349"/>
            <ac:spMk id="16" creationId="{366EE81C-0E0B-EBEA-03A8-0CC40B58FFCD}"/>
          </ac:spMkLst>
        </pc:spChg>
      </pc:sldChg>
      <pc:sldChg chg="modSp mod">
        <pc:chgData name="Katja Teichert" userId="7697e04fb6e62c1d" providerId="LiveId" clId="{B05F228C-6D97-42D5-A88F-E9F135BAC1FE}" dt="2023-01-23T11:35:28.680" v="199" actId="113"/>
        <pc:sldMkLst>
          <pc:docMk/>
          <pc:sldMk cId="336668806" sldId="350"/>
        </pc:sldMkLst>
        <pc:spChg chg="mod">
          <ac:chgData name="Katja Teichert" userId="7697e04fb6e62c1d" providerId="LiveId" clId="{B05F228C-6D97-42D5-A88F-E9F135BAC1FE}" dt="2023-01-23T11:35:28.680" v="199" actId="113"/>
          <ac:spMkLst>
            <pc:docMk/>
            <pc:sldMk cId="336668806" sldId="350"/>
            <ac:spMk id="2" creationId="{EC2CA6E6-7786-2CAE-4738-B91F3D93B3B7}"/>
          </ac:spMkLst>
        </pc:spChg>
      </pc:sldChg>
      <pc:sldChg chg="addSp modSp mod ord">
        <pc:chgData name="Katja Teichert" userId="7697e04fb6e62c1d" providerId="LiveId" clId="{B05F228C-6D97-42D5-A88F-E9F135BAC1FE}" dt="2023-01-24T14:07:08.663" v="6715" actId="20577"/>
        <pc:sldMkLst>
          <pc:docMk/>
          <pc:sldMk cId="2876727147" sldId="351"/>
        </pc:sldMkLst>
        <pc:spChg chg="mod">
          <ac:chgData name="Katja Teichert" userId="7697e04fb6e62c1d" providerId="LiveId" clId="{B05F228C-6D97-42D5-A88F-E9F135BAC1FE}" dt="2023-01-24T13:49:42.538" v="5898" actId="14100"/>
          <ac:spMkLst>
            <pc:docMk/>
            <pc:sldMk cId="2876727147" sldId="351"/>
            <ac:spMk id="2" creationId="{4FB9C5E3-0DA5-A019-49F1-47E2160473DD}"/>
          </ac:spMkLst>
        </pc:spChg>
        <pc:spChg chg="add mod">
          <ac:chgData name="Katja Teichert" userId="7697e04fb6e62c1d" providerId="LiveId" clId="{B05F228C-6D97-42D5-A88F-E9F135BAC1FE}" dt="2023-01-24T14:07:08.663" v="6715" actId="20577"/>
          <ac:spMkLst>
            <pc:docMk/>
            <pc:sldMk cId="2876727147" sldId="351"/>
            <ac:spMk id="5" creationId="{736C3984-E491-042E-495C-97086BF270E0}"/>
          </ac:spMkLst>
        </pc:spChg>
        <pc:picChg chg="mod">
          <ac:chgData name="Katja Teichert" userId="7697e04fb6e62c1d" providerId="LiveId" clId="{B05F228C-6D97-42D5-A88F-E9F135BAC1FE}" dt="2023-01-24T13:47:36.234" v="5763" actId="1076"/>
          <ac:picMkLst>
            <pc:docMk/>
            <pc:sldMk cId="2876727147" sldId="351"/>
            <ac:picMk id="6" creationId="{9CA5EDAB-C9C0-26D5-33FD-2E28272344C0}"/>
          </ac:picMkLst>
        </pc:picChg>
      </pc:sldChg>
      <pc:sldChg chg="modSp mod">
        <pc:chgData name="Katja Teichert" userId="7697e04fb6e62c1d" providerId="LiveId" clId="{B05F228C-6D97-42D5-A88F-E9F135BAC1FE}" dt="2023-01-24T13:33:23.454" v="4460" actId="14100"/>
        <pc:sldMkLst>
          <pc:docMk/>
          <pc:sldMk cId="3514691586" sldId="352"/>
        </pc:sldMkLst>
        <pc:spChg chg="mod">
          <ac:chgData name="Katja Teichert" userId="7697e04fb6e62c1d" providerId="LiveId" clId="{B05F228C-6D97-42D5-A88F-E9F135BAC1FE}" dt="2023-01-24T13:33:23.454" v="4460" actId="14100"/>
          <ac:spMkLst>
            <pc:docMk/>
            <pc:sldMk cId="3514691586" sldId="352"/>
            <ac:spMk id="2" creationId="{0F241D64-1A67-48D0-9980-2822203EB836}"/>
          </ac:spMkLst>
        </pc:spChg>
      </pc:sldChg>
      <pc:sldChg chg="modSp mod">
        <pc:chgData name="Katja Teichert" userId="7697e04fb6e62c1d" providerId="LiveId" clId="{B05F228C-6D97-42D5-A88F-E9F135BAC1FE}" dt="2023-01-24T13:32:11.893" v="4353" actId="27636"/>
        <pc:sldMkLst>
          <pc:docMk/>
          <pc:sldMk cId="727466655" sldId="353"/>
        </pc:sldMkLst>
        <pc:spChg chg="mod">
          <ac:chgData name="Katja Teichert" userId="7697e04fb6e62c1d" providerId="LiveId" clId="{B05F228C-6D97-42D5-A88F-E9F135BAC1FE}" dt="2023-01-24T13:27:09.418" v="3735" actId="20577"/>
          <ac:spMkLst>
            <pc:docMk/>
            <pc:sldMk cId="727466655" sldId="353"/>
            <ac:spMk id="2" creationId="{C4AC0968-8387-4BFA-8031-7EDA975D6CF7}"/>
          </ac:spMkLst>
        </pc:spChg>
        <pc:spChg chg="mod">
          <ac:chgData name="Katja Teichert" userId="7697e04fb6e62c1d" providerId="LiveId" clId="{B05F228C-6D97-42D5-A88F-E9F135BAC1FE}" dt="2023-01-24T13:32:11.893" v="4353" actId="27636"/>
          <ac:spMkLst>
            <pc:docMk/>
            <pc:sldMk cId="727466655" sldId="353"/>
            <ac:spMk id="5" creationId="{260C4081-ADCE-4D8E-B150-E64B50C60C10}"/>
          </ac:spMkLst>
        </pc:spChg>
      </pc:sldChg>
      <pc:sldChg chg="addSp delSp modSp new mod ord modClrScheme chgLayout">
        <pc:chgData name="Katja Teichert" userId="7697e04fb6e62c1d" providerId="LiveId" clId="{B05F228C-6D97-42D5-A88F-E9F135BAC1FE}" dt="2023-01-25T07:43:59.829" v="6976" actId="14100"/>
        <pc:sldMkLst>
          <pc:docMk/>
          <pc:sldMk cId="986277467" sldId="354"/>
        </pc:sldMkLst>
        <pc:spChg chg="del">
          <ac:chgData name="Katja Teichert" userId="7697e04fb6e62c1d" providerId="LiveId" clId="{B05F228C-6D97-42D5-A88F-E9F135BAC1FE}" dt="2023-01-24T12:35:19.756" v="2588" actId="700"/>
          <ac:spMkLst>
            <pc:docMk/>
            <pc:sldMk cId="986277467" sldId="354"/>
            <ac:spMk id="2" creationId="{73D06A86-385C-1733-D3A8-F84209CEB81D}"/>
          </ac:spMkLst>
        </pc:spChg>
        <pc:spChg chg="add mod">
          <ac:chgData name="Katja Teichert" userId="7697e04fb6e62c1d" providerId="LiveId" clId="{B05F228C-6D97-42D5-A88F-E9F135BAC1FE}" dt="2023-01-25T07:43:42.909" v="6975" actId="14100"/>
          <ac:spMkLst>
            <pc:docMk/>
            <pc:sldMk cId="986277467" sldId="354"/>
            <ac:spMk id="2" creationId="{A3EFFA70-41A7-46D4-AB08-DD1C780AE4E9}"/>
          </ac:spMkLst>
        </pc:spChg>
        <pc:spChg chg="del">
          <ac:chgData name="Katja Teichert" userId="7697e04fb6e62c1d" providerId="LiveId" clId="{B05F228C-6D97-42D5-A88F-E9F135BAC1FE}" dt="2023-01-24T12:35:19.756" v="2588" actId="700"/>
          <ac:spMkLst>
            <pc:docMk/>
            <pc:sldMk cId="986277467" sldId="354"/>
            <ac:spMk id="3" creationId="{265E682E-6125-9923-EA97-FB39BE81C7CE}"/>
          </ac:spMkLst>
        </pc:spChg>
        <pc:spChg chg="add mod">
          <ac:chgData name="Katja Teichert" userId="7697e04fb6e62c1d" providerId="LiveId" clId="{B05F228C-6D97-42D5-A88F-E9F135BAC1FE}" dt="2023-01-24T12:52:12.240" v="2960" actId="403"/>
          <ac:spMkLst>
            <pc:docMk/>
            <pc:sldMk cId="986277467" sldId="354"/>
            <ac:spMk id="4" creationId="{FD149D3F-E684-FAB5-7B06-FF0F75E7FFC4}"/>
          </ac:spMkLst>
        </pc:spChg>
        <pc:spChg chg="add mod">
          <ac:chgData name="Katja Teichert" userId="7697e04fb6e62c1d" providerId="LiveId" clId="{B05F228C-6D97-42D5-A88F-E9F135BAC1FE}" dt="2023-01-24T12:51:14.208" v="2952" actId="14100"/>
          <ac:spMkLst>
            <pc:docMk/>
            <pc:sldMk cId="986277467" sldId="354"/>
            <ac:spMk id="5" creationId="{0EB53A8C-52DE-FDAF-2EF1-2BD3C1ACDEAF}"/>
          </ac:spMkLst>
        </pc:spChg>
        <pc:spChg chg="add mod">
          <ac:chgData name="Katja Teichert" userId="7697e04fb6e62c1d" providerId="LiveId" clId="{B05F228C-6D97-42D5-A88F-E9F135BAC1FE}" dt="2023-01-25T07:43:59.829" v="6976" actId="14100"/>
          <ac:spMkLst>
            <pc:docMk/>
            <pc:sldMk cId="986277467" sldId="354"/>
            <ac:spMk id="6" creationId="{E827CEAF-5D88-00F9-5AE5-348871061F4B}"/>
          </ac:spMkLst>
        </pc:spChg>
        <pc:spChg chg="add mod">
          <ac:chgData name="Katja Teichert" userId="7697e04fb6e62c1d" providerId="LiveId" clId="{B05F228C-6D97-42D5-A88F-E9F135BAC1FE}" dt="2023-01-24T12:57:26.934" v="2992" actId="14100"/>
          <ac:spMkLst>
            <pc:docMk/>
            <pc:sldMk cId="986277467" sldId="354"/>
            <ac:spMk id="9" creationId="{CAC14D43-AC69-FA15-BB1B-A46133669E2D}"/>
          </ac:spMkLst>
        </pc:spChg>
        <pc:picChg chg="add del mod">
          <ac:chgData name="Katja Teichert" userId="7697e04fb6e62c1d" providerId="LiveId" clId="{B05F228C-6D97-42D5-A88F-E9F135BAC1FE}" dt="2023-01-24T12:57:54.554" v="2997" actId="478"/>
          <ac:picMkLst>
            <pc:docMk/>
            <pc:sldMk cId="986277467" sldId="354"/>
            <ac:picMk id="8" creationId="{A0107096-959A-ECB3-E065-136683E4A6F6}"/>
          </ac:picMkLst>
        </pc:picChg>
        <pc:picChg chg="add mod ord">
          <ac:chgData name="Katja Teichert" userId="7697e04fb6e62c1d" providerId="LiveId" clId="{B05F228C-6D97-42D5-A88F-E9F135BAC1FE}" dt="2023-01-25T07:42:59.811" v="6973" actId="167"/>
          <ac:picMkLst>
            <pc:docMk/>
            <pc:sldMk cId="986277467" sldId="354"/>
            <ac:picMk id="11" creationId="{775A911D-385A-F61E-135F-F349816E156E}"/>
          </ac:picMkLst>
        </pc:picChg>
      </pc:sldChg>
      <pc:sldChg chg="delSp modSp del mod">
        <pc:chgData name="Katja Teichert" userId="7697e04fb6e62c1d" providerId="LiveId" clId="{B05F228C-6D97-42D5-A88F-E9F135BAC1FE}" dt="2023-01-23T12:16:02.520" v="1085" actId="2696"/>
        <pc:sldMkLst>
          <pc:docMk/>
          <pc:sldMk cId="2408492789" sldId="354"/>
        </pc:sldMkLst>
        <pc:picChg chg="mod">
          <ac:chgData name="Katja Teichert" userId="7697e04fb6e62c1d" providerId="LiveId" clId="{B05F228C-6D97-42D5-A88F-E9F135BAC1FE}" dt="2023-01-23T12:15:40.862" v="1084" actId="1076"/>
          <ac:picMkLst>
            <pc:docMk/>
            <pc:sldMk cId="2408492789" sldId="354"/>
            <ac:picMk id="10" creationId="{E4E6C03B-9DA3-4BFB-9A65-E881753E65FF}"/>
          </ac:picMkLst>
        </pc:picChg>
        <pc:picChg chg="del">
          <ac:chgData name="Katja Teichert" userId="7697e04fb6e62c1d" providerId="LiveId" clId="{B05F228C-6D97-42D5-A88F-E9F135BAC1FE}" dt="2023-01-23T12:15:36.527" v="1082" actId="478"/>
          <ac:picMkLst>
            <pc:docMk/>
            <pc:sldMk cId="2408492789" sldId="354"/>
            <ac:picMk id="12" creationId="{BF19D3C8-EA84-465B-9A5A-E13C742F2E1D}"/>
          </ac:picMkLst>
        </pc:picChg>
        <pc:picChg chg="mod">
          <ac:chgData name="Katja Teichert" userId="7697e04fb6e62c1d" providerId="LiveId" clId="{B05F228C-6D97-42D5-A88F-E9F135BAC1FE}" dt="2023-01-23T12:15:38.573" v="1083" actId="1076"/>
          <ac:picMkLst>
            <pc:docMk/>
            <pc:sldMk cId="2408492789" sldId="354"/>
            <ac:picMk id="16" creationId="{DB77CFD4-5E60-4A4A-B6D9-E5B1DC970AC0}"/>
          </ac:picMkLst>
        </pc:picChg>
      </pc:sldChg>
      <pc:sldChg chg="addSp delSp modSp new mod ord">
        <pc:chgData name="Katja Teichert" userId="7697e04fb6e62c1d" providerId="LiveId" clId="{B05F228C-6D97-42D5-A88F-E9F135BAC1FE}" dt="2023-01-25T07:36:33.157" v="6911" actId="1076"/>
        <pc:sldMkLst>
          <pc:docMk/>
          <pc:sldMk cId="1975292779" sldId="355"/>
        </pc:sldMkLst>
        <pc:spChg chg="add mod">
          <ac:chgData name="Katja Teichert" userId="7697e04fb6e62c1d" providerId="LiveId" clId="{B05F228C-6D97-42D5-A88F-E9F135BAC1FE}" dt="2023-01-25T07:35:44.744" v="6894" actId="207"/>
          <ac:spMkLst>
            <pc:docMk/>
            <pc:sldMk cId="1975292779" sldId="355"/>
            <ac:spMk id="5" creationId="{C4414417-B3B9-4A46-8C78-0BB91492F892}"/>
          </ac:spMkLst>
        </pc:spChg>
        <pc:spChg chg="add mod">
          <ac:chgData name="Katja Teichert" userId="7697e04fb6e62c1d" providerId="LiveId" clId="{B05F228C-6D97-42D5-A88F-E9F135BAC1FE}" dt="2023-01-25T07:32:23.064" v="6823" actId="14100"/>
          <ac:spMkLst>
            <pc:docMk/>
            <pc:sldMk cId="1975292779" sldId="355"/>
            <ac:spMk id="7" creationId="{5FDE3313-DCD9-5424-4CDC-84A5441CA35B}"/>
          </ac:spMkLst>
        </pc:spChg>
        <pc:spChg chg="add del mod">
          <ac:chgData name="Katja Teichert" userId="7697e04fb6e62c1d" providerId="LiveId" clId="{B05F228C-6D97-42D5-A88F-E9F135BAC1FE}" dt="2023-01-25T07:32:10.572" v="6821" actId="478"/>
          <ac:spMkLst>
            <pc:docMk/>
            <pc:sldMk cId="1975292779" sldId="355"/>
            <ac:spMk id="9" creationId="{014258EF-648C-A442-AA19-059226EE0629}"/>
          </ac:spMkLst>
        </pc:spChg>
        <pc:spChg chg="add mod">
          <ac:chgData name="Katja Teichert" userId="7697e04fb6e62c1d" providerId="LiveId" clId="{B05F228C-6D97-42D5-A88F-E9F135BAC1FE}" dt="2023-01-25T07:36:10.324" v="6906" actId="20577"/>
          <ac:spMkLst>
            <pc:docMk/>
            <pc:sldMk cId="1975292779" sldId="355"/>
            <ac:spMk id="11" creationId="{082DB580-EF48-2D52-C1A1-200D738F85F8}"/>
          </ac:spMkLst>
        </pc:spChg>
        <pc:picChg chg="add del mod">
          <ac:chgData name="Katja Teichert" userId="7697e04fb6e62c1d" providerId="LiveId" clId="{B05F228C-6D97-42D5-A88F-E9F135BAC1FE}" dt="2023-01-25T07:21:18.981" v="6720" actId="478"/>
          <ac:picMkLst>
            <pc:docMk/>
            <pc:sldMk cId="1975292779" sldId="355"/>
            <ac:picMk id="3" creationId="{8C177C0C-0587-C03E-630C-C0418A1DF42F}"/>
          </ac:picMkLst>
        </pc:picChg>
        <pc:picChg chg="add mod">
          <ac:chgData name="Katja Teichert" userId="7697e04fb6e62c1d" providerId="LiveId" clId="{B05F228C-6D97-42D5-A88F-E9F135BAC1FE}" dt="2023-01-25T07:36:33.157" v="6911" actId="1076"/>
          <ac:picMkLst>
            <pc:docMk/>
            <pc:sldMk cId="1975292779" sldId="355"/>
            <ac:picMk id="13" creationId="{2F89B865-059C-355D-EA3E-C2C2E9FF82FB}"/>
          </ac:picMkLst>
        </pc:picChg>
        <pc:picChg chg="add mod">
          <ac:chgData name="Katja Teichert" userId="7697e04fb6e62c1d" providerId="LiveId" clId="{B05F228C-6D97-42D5-A88F-E9F135BAC1FE}" dt="2023-01-25T07:36:30.966" v="6910" actId="1076"/>
          <ac:picMkLst>
            <pc:docMk/>
            <pc:sldMk cId="1975292779" sldId="355"/>
            <ac:picMk id="15" creationId="{1A717339-97DE-C861-FD56-13E575247AAC}"/>
          </ac:picMkLst>
        </pc:picChg>
      </pc:sldChg>
    </pc:docChg>
  </pc:docChgLst>
  <pc:docChgLst>
    <pc:chgData name="Katja Teichert" userId="7697e04fb6e62c1d" providerId="LiveId" clId="{40646BBA-0E73-40A0-8176-94BB25FFB74E}"/>
    <pc:docChg chg="modSld">
      <pc:chgData name="Katja Teichert" userId="7697e04fb6e62c1d" providerId="LiveId" clId="{40646BBA-0E73-40A0-8176-94BB25FFB74E}" dt="2023-02-08T06:59:37.837" v="3" actId="20577"/>
      <pc:docMkLst>
        <pc:docMk/>
      </pc:docMkLst>
      <pc:sldChg chg="modSp mod">
        <pc:chgData name="Katja Teichert" userId="7697e04fb6e62c1d" providerId="LiveId" clId="{40646BBA-0E73-40A0-8176-94BB25FFB74E}" dt="2023-02-08T06:59:37.837" v="3" actId="20577"/>
        <pc:sldMkLst>
          <pc:docMk/>
          <pc:sldMk cId="3502714735" sldId="328"/>
        </pc:sldMkLst>
        <pc:spChg chg="mod">
          <ac:chgData name="Katja Teichert" userId="7697e04fb6e62c1d" providerId="LiveId" clId="{40646BBA-0E73-40A0-8176-94BB25FFB74E}" dt="2023-02-08T06:59:37.837" v="3" actId="20577"/>
          <ac:spMkLst>
            <pc:docMk/>
            <pc:sldMk cId="3502714735" sldId="328"/>
            <ac:spMk id="2" creationId="{6635F7B5-8AF3-42BD-8905-9463C7627CF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BFEAC-2084-4E5A-91BC-F5177E7C53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2D1AFA-9288-4521-B492-7FF2478F7A98}">
      <dgm:prSet/>
      <dgm:spPr>
        <a:solidFill>
          <a:srgbClr val="47439B"/>
        </a:solidFill>
      </dgm:spPr>
      <dgm:t>
        <a:bodyPr/>
        <a:lstStyle/>
        <a:p>
          <a:r>
            <a:rPr lang="en-US"/>
            <a:t>In Kooperation mit den Wiener Volkshochschulen</a:t>
          </a:r>
        </a:p>
      </dgm:t>
    </dgm:pt>
    <dgm:pt modelId="{FFC2A7D4-179B-47CF-9E3E-73BAD0F39696}" type="parTrans" cxnId="{D9BA025F-A0E4-494D-9770-5FA1F9CBE43A}">
      <dgm:prSet/>
      <dgm:spPr/>
      <dgm:t>
        <a:bodyPr/>
        <a:lstStyle/>
        <a:p>
          <a:endParaRPr lang="en-US"/>
        </a:p>
      </dgm:t>
    </dgm:pt>
    <dgm:pt modelId="{ECA30D13-1B4F-4260-8F51-48952EFAFEC4}" type="sibTrans" cxnId="{D9BA025F-A0E4-494D-9770-5FA1F9CBE43A}">
      <dgm:prSet/>
      <dgm:spPr/>
      <dgm:t>
        <a:bodyPr/>
        <a:lstStyle/>
        <a:p>
          <a:endParaRPr lang="en-US"/>
        </a:p>
      </dgm:t>
    </dgm:pt>
    <dgm:pt modelId="{67D41257-6B90-413F-8616-EBEFD1C5B1B2}">
      <dgm:prSet/>
      <dgm:spPr>
        <a:solidFill>
          <a:srgbClr val="47439B"/>
        </a:solidFill>
      </dgm:spPr>
      <dgm:t>
        <a:bodyPr/>
        <a:lstStyle/>
        <a:p>
          <a:r>
            <a:rPr lang="en-US" dirty="0"/>
            <a:t>In </a:t>
          </a:r>
          <a:r>
            <a:rPr lang="en-US" dirty="0" err="1"/>
            <a:t>einer</a:t>
          </a:r>
          <a:r>
            <a:rPr lang="en-US" dirty="0"/>
            <a:t> </a:t>
          </a:r>
          <a:r>
            <a:rPr lang="en-US" dirty="0" err="1"/>
            <a:t>Kombination</a:t>
          </a:r>
          <a:r>
            <a:rPr lang="en-US" dirty="0"/>
            <a:t> </a:t>
          </a:r>
          <a:r>
            <a:rPr lang="en-US" dirty="0" err="1"/>
            <a:t>aus</a:t>
          </a:r>
          <a:r>
            <a:rPr lang="en-US" dirty="0"/>
            <a:t> </a:t>
          </a:r>
          <a:r>
            <a:rPr lang="en-US" dirty="0" err="1"/>
            <a:t>Vortrag</a:t>
          </a:r>
          <a:r>
            <a:rPr lang="en-US" dirty="0"/>
            <a:t> und </a:t>
          </a:r>
          <a:r>
            <a:rPr lang="en-US" dirty="0" err="1"/>
            <a:t>einer</a:t>
          </a:r>
          <a:r>
            <a:rPr lang="en-US" dirty="0"/>
            <a:t> </a:t>
          </a:r>
          <a:r>
            <a:rPr lang="en-US" dirty="0" err="1"/>
            <a:t>Fragerunde</a:t>
          </a:r>
          <a:r>
            <a:rPr lang="en-US" dirty="0"/>
            <a:t> </a:t>
          </a:r>
          <a:r>
            <a:rPr lang="en-US" dirty="0" err="1"/>
            <a:t>infomiert</a:t>
          </a:r>
          <a:r>
            <a:rPr lang="en-US" dirty="0"/>
            <a:t> </a:t>
          </a:r>
          <a:r>
            <a:rPr lang="en-US" dirty="0" err="1"/>
            <a:t>ein</a:t>
          </a:r>
          <a:r>
            <a:rPr lang="en-US" dirty="0"/>
            <a:t> </a:t>
          </a:r>
          <a:r>
            <a:rPr lang="en-US" dirty="0" err="1"/>
            <a:t>Kardiologe</a:t>
          </a:r>
          <a:r>
            <a:rPr lang="en-US" dirty="0"/>
            <a:t> der </a:t>
          </a:r>
          <a:r>
            <a:rPr lang="en-US" dirty="0" err="1"/>
            <a:t>MedUni</a:t>
          </a:r>
          <a:r>
            <a:rPr lang="en-US" dirty="0"/>
            <a:t> Wien über Diagnose und </a:t>
          </a:r>
          <a:r>
            <a:rPr lang="en-US" dirty="0" err="1"/>
            <a:t>Behandlung</a:t>
          </a:r>
          <a:r>
            <a:rPr lang="en-US" dirty="0"/>
            <a:t> von </a:t>
          </a:r>
          <a:r>
            <a:rPr lang="en-US" dirty="0" err="1"/>
            <a:t>Herzklappenerkrankungen</a:t>
          </a:r>
          <a:r>
            <a:rPr lang="en-US" dirty="0"/>
            <a:t>.</a:t>
          </a:r>
        </a:p>
      </dgm:t>
    </dgm:pt>
    <dgm:pt modelId="{3E745CEC-569F-453C-B231-EEAEE4E95332}" type="parTrans" cxnId="{A2FC27AD-794F-4792-88E3-56D80EF63167}">
      <dgm:prSet/>
      <dgm:spPr/>
      <dgm:t>
        <a:bodyPr/>
        <a:lstStyle/>
        <a:p>
          <a:endParaRPr lang="en-US"/>
        </a:p>
      </dgm:t>
    </dgm:pt>
    <dgm:pt modelId="{6E1D151D-0342-4B8B-AA95-9D6CABD7A781}" type="sibTrans" cxnId="{A2FC27AD-794F-4792-88E3-56D80EF63167}">
      <dgm:prSet/>
      <dgm:spPr/>
      <dgm:t>
        <a:bodyPr/>
        <a:lstStyle/>
        <a:p>
          <a:endParaRPr lang="en-US"/>
        </a:p>
      </dgm:t>
    </dgm:pt>
    <dgm:pt modelId="{8F9B71BB-D8AB-46F1-A99E-AA3AB78DCB53}">
      <dgm:prSet/>
      <dgm:spPr>
        <a:solidFill>
          <a:srgbClr val="47439B"/>
        </a:solidFill>
      </dgm:spPr>
      <dgm:t>
        <a:bodyPr/>
        <a:lstStyle/>
        <a:p>
          <a:r>
            <a:rPr lang="en-US"/>
            <a:t>Anschließend besteht die Möglichkeit, gleich die Herzklappen abhören zu lassen.</a:t>
          </a:r>
        </a:p>
      </dgm:t>
    </dgm:pt>
    <dgm:pt modelId="{848D11CA-6E39-4723-893D-F0D3797E8F71}" type="parTrans" cxnId="{57E7ECFE-8377-46F6-A1D0-32A66174C614}">
      <dgm:prSet/>
      <dgm:spPr/>
      <dgm:t>
        <a:bodyPr/>
        <a:lstStyle/>
        <a:p>
          <a:endParaRPr lang="en-US"/>
        </a:p>
      </dgm:t>
    </dgm:pt>
    <dgm:pt modelId="{3C1744AC-0097-4241-B975-3680F8068627}" type="sibTrans" cxnId="{57E7ECFE-8377-46F6-A1D0-32A66174C614}">
      <dgm:prSet/>
      <dgm:spPr/>
      <dgm:t>
        <a:bodyPr/>
        <a:lstStyle/>
        <a:p>
          <a:endParaRPr lang="en-US"/>
        </a:p>
      </dgm:t>
    </dgm:pt>
    <dgm:pt modelId="{F6AFDACE-6BC7-4968-8BE3-2166B8327A28}">
      <dgm:prSet/>
      <dgm:spPr>
        <a:solidFill>
          <a:srgbClr val="47439B"/>
        </a:solidFill>
      </dgm:spPr>
      <dgm:t>
        <a:bodyPr/>
        <a:lstStyle/>
        <a:p>
          <a:r>
            <a:rPr lang="en-US"/>
            <a:t>Leider konnte- aufgrund von Covid – nur eine Veranstaltung stattfinde.</a:t>
          </a:r>
        </a:p>
      </dgm:t>
    </dgm:pt>
    <dgm:pt modelId="{1B889C4D-C5D9-41F9-961D-76D7142FBCFE}" type="parTrans" cxnId="{0ADAC096-BAE9-491C-AA28-23CE21C5459E}">
      <dgm:prSet/>
      <dgm:spPr/>
      <dgm:t>
        <a:bodyPr/>
        <a:lstStyle/>
        <a:p>
          <a:endParaRPr lang="en-US"/>
        </a:p>
      </dgm:t>
    </dgm:pt>
    <dgm:pt modelId="{522F0AAA-5E80-41D8-81AE-51AAD3699C60}" type="sibTrans" cxnId="{0ADAC096-BAE9-491C-AA28-23CE21C5459E}">
      <dgm:prSet/>
      <dgm:spPr/>
      <dgm:t>
        <a:bodyPr/>
        <a:lstStyle/>
        <a:p>
          <a:endParaRPr lang="en-US"/>
        </a:p>
      </dgm:t>
    </dgm:pt>
    <dgm:pt modelId="{87AEEEE4-218A-4741-8E10-03F459CB98D7}" type="pres">
      <dgm:prSet presAssocID="{FE4BFEAC-2084-4E5A-91BC-F5177E7C5353}" presName="linear" presStyleCnt="0">
        <dgm:presLayoutVars>
          <dgm:animLvl val="lvl"/>
          <dgm:resizeHandles val="exact"/>
        </dgm:presLayoutVars>
      </dgm:prSet>
      <dgm:spPr/>
    </dgm:pt>
    <dgm:pt modelId="{5D47162A-B60C-4889-93EB-968C1087D6DE}" type="pres">
      <dgm:prSet presAssocID="{702D1AFA-9288-4521-B492-7FF2478F7A98}" presName="parentText" presStyleLbl="node1" presStyleIdx="0" presStyleCnt="4">
        <dgm:presLayoutVars>
          <dgm:chMax val="0"/>
          <dgm:bulletEnabled val="1"/>
        </dgm:presLayoutVars>
      </dgm:prSet>
      <dgm:spPr/>
    </dgm:pt>
    <dgm:pt modelId="{F04C0D81-2125-4BFB-856E-F1186ECD079E}" type="pres">
      <dgm:prSet presAssocID="{ECA30D13-1B4F-4260-8F51-48952EFAFEC4}" presName="spacer" presStyleCnt="0"/>
      <dgm:spPr/>
    </dgm:pt>
    <dgm:pt modelId="{F1D6C7AE-A280-4300-841D-CA132C2720B4}" type="pres">
      <dgm:prSet presAssocID="{67D41257-6B90-413F-8616-EBEFD1C5B1B2}" presName="parentText" presStyleLbl="node1" presStyleIdx="1" presStyleCnt="4">
        <dgm:presLayoutVars>
          <dgm:chMax val="0"/>
          <dgm:bulletEnabled val="1"/>
        </dgm:presLayoutVars>
      </dgm:prSet>
      <dgm:spPr/>
    </dgm:pt>
    <dgm:pt modelId="{797E365A-E031-4C62-B171-FC9D3A495E54}" type="pres">
      <dgm:prSet presAssocID="{6E1D151D-0342-4B8B-AA95-9D6CABD7A781}" presName="spacer" presStyleCnt="0"/>
      <dgm:spPr/>
    </dgm:pt>
    <dgm:pt modelId="{562C52EA-7974-498E-98DC-2B38974DD169}" type="pres">
      <dgm:prSet presAssocID="{8F9B71BB-D8AB-46F1-A99E-AA3AB78DCB53}" presName="parentText" presStyleLbl="node1" presStyleIdx="2" presStyleCnt="4">
        <dgm:presLayoutVars>
          <dgm:chMax val="0"/>
          <dgm:bulletEnabled val="1"/>
        </dgm:presLayoutVars>
      </dgm:prSet>
      <dgm:spPr/>
    </dgm:pt>
    <dgm:pt modelId="{7E7C3A75-E4CB-43FC-B1C2-34E554EAAB86}" type="pres">
      <dgm:prSet presAssocID="{3C1744AC-0097-4241-B975-3680F8068627}" presName="spacer" presStyleCnt="0"/>
      <dgm:spPr/>
    </dgm:pt>
    <dgm:pt modelId="{FA0CBAF6-BDCD-4AF0-A57B-C7D51858D00F}" type="pres">
      <dgm:prSet presAssocID="{F6AFDACE-6BC7-4968-8BE3-2166B8327A28}" presName="parentText" presStyleLbl="node1" presStyleIdx="3" presStyleCnt="4">
        <dgm:presLayoutVars>
          <dgm:chMax val="0"/>
          <dgm:bulletEnabled val="1"/>
        </dgm:presLayoutVars>
      </dgm:prSet>
      <dgm:spPr/>
    </dgm:pt>
  </dgm:ptLst>
  <dgm:cxnLst>
    <dgm:cxn modelId="{F2AB720B-642F-4494-B65D-1D4272528587}" type="presOf" srcId="{8F9B71BB-D8AB-46F1-A99E-AA3AB78DCB53}" destId="{562C52EA-7974-498E-98DC-2B38974DD169}" srcOrd="0" destOrd="0" presId="urn:microsoft.com/office/officeart/2005/8/layout/vList2"/>
    <dgm:cxn modelId="{BD2D7713-8685-4132-8A1B-81BBC09593FF}" type="presOf" srcId="{67D41257-6B90-413F-8616-EBEFD1C5B1B2}" destId="{F1D6C7AE-A280-4300-841D-CA132C2720B4}" srcOrd="0" destOrd="0" presId="urn:microsoft.com/office/officeart/2005/8/layout/vList2"/>
    <dgm:cxn modelId="{55CD7F23-1DAA-4689-95F3-19F273E1A31C}" type="presOf" srcId="{F6AFDACE-6BC7-4968-8BE3-2166B8327A28}" destId="{FA0CBAF6-BDCD-4AF0-A57B-C7D51858D00F}" srcOrd="0" destOrd="0" presId="urn:microsoft.com/office/officeart/2005/8/layout/vList2"/>
    <dgm:cxn modelId="{D9BA025F-A0E4-494D-9770-5FA1F9CBE43A}" srcId="{FE4BFEAC-2084-4E5A-91BC-F5177E7C5353}" destId="{702D1AFA-9288-4521-B492-7FF2478F7A98}" srcOrd="0" destOrd="0" parTransId="{FFC2A7D4-179B-47CF-9E3E-73BAD0F39696}" sibTransId="{ECA30D13-1B4F-4260-8F51-48952EFAFEC4}"/>
    <dgm:cxn modelId="{1EF53C7D-DEAF-4E93-987F-10C2EC77E9A0}" type="presOf" srcId="{702D1AFA-9288-4521-B492-7FF2478F7A98}" destId="{5D47162A-B60C-4889-93EB-968C1087D6DE}" srcOrd="0" destOrd="0" presId="urn:microsoft.com/office/officeart/2005/8/layout/vList2"/>
    <dgm:cxn modelId="{0ADAC096-BAE9-491C-AA28-23CE21C5459E}" srcId="{FE4BFEAC-2084-4E5A-91BC-F5177E7C5353}" destId="{F6AFDACE-6BC7-4968-8BE3-2166B8327A28}" srcOrd="3" destOrd="0" parTransId="{1B889C4D-C5D9-41F9-961D-76D7142FBCFE}" sibTransId="{522F0AAA-5E80-41D8-81AE-51AAD3699C60}"/>
    <dgm:cxn modelId="{A2FC27AD-794F-4792-88E3-56D80EF63167}" srcId="{FE4BFEAC-2084-4E5A-91BC-F5177E7C5353}" destId="{67D41257-6B90-413F-8616-EBEFD1C5B1B2}" srcOrd="1" destOrd="0" parTransId="{3E745CEC-569F-453C-B231-EEAEE4E95332}" sibTransId="{6E1D151D-0342-4B8B-AA95-9D6CABD7A781}"/>
    <dgm:cxn modelId="{0D68DDED-F653-48B0-A050-5B3CA65D5ED4}" type="presOf" srcId="{FE4BFEAC-2084-4E5A-91BC-F5177E7C5353}" destId="{87AEEEE4-218A-4741-8E10-03F459CB98D7}" srcOrd="0" destOrd="0" presId="urn:microsoft.com/office/officeart/2005/8/layout/vList2"/>
    <dgm:cxn modelId="{57E7ECFE-8377-46F6-A1D0-32A66174C614}" srcId="{FE4BFEAC-2084-4E5A-91BC-F5177E7C5353}" destId="{8F9B71BB-D8AB-46F1-A99E-AA3AB78DCB53}" srcOrd="2" destOrd="0" parTransId="{848D11CA-6E39-4723-893D-F0D3797E8F71}" sibTransId="{3C1744AC-0097-4241-B975-3680F8068627}"/>
    <dgm:cxn modelId="{D3D76487-C8BE-42E7-8F7F-4DC5AEED079F}" type="presParOf" srcId="{87AEEEE4-218A-4741-8E10-03F459CB98D7}" destId="{5D47162A-B60C-4889-93EB-968C1087D6DE}" srcOrd="0" destOrd="0" presId="urn:microsoft.com/office/officeart/2005/8/layout/vList2"/>
    <dgm:cxn modelId="{34C0862E-A224-47E0-B64F-60C5EE65E417}" type="presParOf" srcId="{87AEEEE4-218A-4741-8E10-03F459CB98D7}" destId="{F04C0D81-2125-4BFB-856E-F1186ECD079E}" srcOrd="1" destOrd="0" presId="urn:microsoft.com/office/officeart/2005/8/layout/vList2"/>
    <dgm:cxn modelId="{1562B649-690B-47A1-A66F-CF83C6C0FEE5}" type="presParOf" srcId="{87AEEEE4-218A-4741-8E10-03F459CB98D7}" destId="{F1D6C7AE-A280-4300-841D-CA132C2720B4}" srcOrd="2" destOrd="0" presId="urn:microsoft.com/office/officeart/2005/8/layout/vList2"/>
    <dgm:cxn modelId="{6C45FA5B-935F-4D83-9547-F6FFE81600B7}" type="presParOf" srcId="{87AEEEE4-218A-4741-8E10-03F459CB98D7}" destId="{797E365A-E031-4C62-B171-FC9D3A495E54}" srcOrd="3" destOrd="0" presId="urn:microsoft.com/office/officeart/2005/8/layout/vList2"/>
    <dgm:cxn modelId="{CED95CEA-44A4-4EEE-A656-06E51ED026D0}" type="presParOf" srcId="{87AEEEE4-218A-4741-8E10-03F459CB98D7}" destId="{562C52EA-7974-498E-98DC-2B38974DD169}" srcOrd="4" destOrd="0" presId="urn:microsoft.com/office/officeart/2005/8/layout/vList2"/>
    <dgm:cxn modelId="{2EC56C34-EA51-4C77-959B-AA320D4526FD}" type="presParOf" srcId="{87AEEEE4-218A-4741-8E10-03F459CB98D7}" destId="{7E7C3A75-E4CB-43FC-B1C2-34E554EAAB86}" srcOrd="5" destOrd="0" presId="urn:microsoft.com/office/officeart/2005/8/layout/vList2"/>
    <dgm:cxn modelId="{8123C1AA-F0E4-4209-9ACD-8A36E362385C}" type="presParOf" srcId="{87AEEEE4-218A-4741-8E10-03F459CB98D7}" destId="{FA0CBAF6-BDCD-4AF0-A57B-C7D51858D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7162A-B60C-4889-93EB-968C1087D6DE}">
      <dsp:nvSpPr>
        <dsp:cNvPr id="0" name=""/>
        <dsp:cNvSpPr/>
      </dsp:nvSpPr>
      <dsp:spPr>
        <a:xfrm>
          <a:off x="0" y="237730"/>
          <a:ext cx="5403362" cy="942910"/>
        </a:xfrm>
        <a:prstGeom prst="roundRect">
          <a:avLst/>
        </a:prstGeom>
        <a:solidFill>
          <a:srgbClr val="474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Kooperation mit den Wiener Volkshochschulen</a:t>
          </a:r>
        </a:p>
      </dsp:txBody>
      <dsp:txXfrm>
        <a:off x="46029" y="283759"/>
        <a:ext cx="5311304" cy="850852"/>
      </dsp:txXfrm>
    </dsp:sp>
    <dsp:sp modelId="{F1D6C7AE-A280-4300-841D-CA132C2720B4}">
      <dsp:nvSpPr>
        <dsp:cNvPr id="0" name=""/>
        <dsp:cNvSpPr/>
      </dsp:nvSpPr>
      <dsp:spPr>
        <a:xfrm>
          <a:off x="0" y="1229600"/>
          <a:ext cx="5403362" cy="942910"/>
        </a:xfrm>
        <a:prstGeom prst="roundRect">
          <a:avLst/>
        </a:prstGeom>
        <a:solidFill>
          <a:srgbClr val="474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 </a:t>
          </a:r>
          <a:r>
            <a:rPr lang="en-US" sz="1700" kern="1200" dirty="0" err="1"/>
            <a:t>einer</a:t>
          </a:r>
          <a:r>
            <a:rPr lang="en-US" sz="1700" kern="1200" dirty="0"/>
            <a:t> </a:t>
          </a:r>
          <a:r>
            <a:rPr lang="en-US" sz="1700" kern="1200" dirty="0" err="1"/>
            <a:t>Kombination</a:t>
          </a:r>
          <a:r>
            <a:rPr lang="en-US" sz="1700" kern="1200" dirty="0"/>
            <a:t> </a:t>
          </a:r>
          <a:r>
            <a:rPr lang="en-US" sz="1700" kern="1200" dirty="0" err="1"/>
            <a:t>aus</a:t>
          </a:r>
          <a:r>
            <a:rPr lang="en-US" sz="1700" kern="1200" dirty="0"/>
            <a:t> </a:t>
          </a:r>
          <a:r>
            <a:rPr lang="en-US" sz="1700" kern="1200" dirty="0" err="1"/>
            <a:t>Vortrag</a:t>
          </a:r>
          <a:r>
            <a:rPr lang="en-US" sz="1700" kern="1200" dirty="0"/>
            <a:t> und </a:t>
          </a:r>
          <a:r>
            <a:rPr lang="en-US" sz="1700" kern="1200" dirty="0" err="1"/>
            <a:t>einer</a:t>
          </a:r>
          <a:r>
            <a:rPr lang="en-US" sz="1700" kern="1200" dirty="0"/>
            <a:t> </a:t>
          </a:r>
          <a:r>
            <a:rPr lang="en-US" sz="1700" kern="1200" dirty="0" err="1"/>
            <a:t>Fragerunde</a:t>
          </a:r>
          <a:r>
            <a:rPr lang="en-US" sz="1700" kern="1200" dirty="0"/>
            <a:t> </a:t>
          </a:r>
          <a:r>
            <a:rPr lang="en-US" sz="1700" kern="1200" dirty="0" err="1"/>
            <a:t>infomiert</a:t>
          </a:r>
          <a:r>
            <a:rPr lang="en-US" sz="1700" kern="1200" dirty="0"/>
            <a:t> </a:t>
          </a:r>
          <a:r>
            <a:rPr lang="en-US" sz="1700" kern="1200" dirty="0" err="1"/>
            <a:t>ein</a:t>
          </a:r>
          <a:r>
            <a:rPr lang="en-US" sz="1700" kern="1200" dirty="0"/>
            <a:t> </a:t>
          </a:r>
          <a:r>
            <a:rPr lang="en-US" sz="1700" kern="1200" dirty="0" err="1"/>
            <a:t>Kardiologe</a:t>
          </a:r>
          <a:r>
            <a:rPr lang="en-US" sz="1700" kern="1200" dirty="0"/>
            <a:t> der </a:t>
          </a:r>
          <a:r>
            <a:rPr lang="en-US" sz="1700" kern="1200" dirty="0" err="1"/>
            <a:t>MedUni</a:t>
          </a:r>
          <a:r>
            <a:rPr lang="en-US" sz="1700" kern="1200" dirty="0"/>
            <a:t> Wien über Diagnose und </a:t>
          </a:r>
          <a:r>
            <a:rPr lang="en-US" sz="1700" kern="1200" dirty="0" err="1"/>
            <a:t>Behandlung</a:t>
          </a:r>
          <a:r>
            <a:rPr lang="en-US" sz="1700" kern="1200" dirty="0"/>
            <a:t> von </a:t>
          </a:r>
          <a:r>
            <a:rPr lang="en-US" sz="1700" kern="1200" dirty="0" err="1"/>
            <a:t>Herzklappenerkrankungen</a:t>
          </a:r>
          <a:r>
            <a:rPr lang="en-US" sz="1700" kern="1200" dirty="0"/>
            <a:t>.</a:t>
          </a:r>
        </a:p>
      </dsp:txBody>
      <dsp:txXfrm>
        <a:off x="46029" y="1275629"/>
        <a:ext cx="5311304" cy="850852"/>
      </dsp:txXfrm>
    </dsp:sp>
    <dsp:sp modelId="{562C52EA-7974-498E-98DC-2B38974DD169}">
      <dsp:nvSpPr>
        <dsp:cNvPr id="0" name=""/>
        <dsp:cNvSpPr/>
      </dsp:nvSpPr>
      <dsp:spPr>
        <a:xfrm>
          <a:off x="0" y="2221471"/>
          <a:ext cx="5403362" cy="942910"/>
        </a:xfrm>
        <a:prstGeom prst="roundRect">
          <a:avLst/>
        </a:prstGeom>
        <a:solidFill>
          <a:srgbClr val="474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Anschließend besteht die Möglichkeit, gleich die Herzklappen abhören zu lassen.</a:t>
          </a:r>
        </a:p>
      </dsp:txBody>
      <dsp:txXfrm>
        <a:off x="46029" y="2267500"/>
        <a:ext cx="5311304" cy="850852"/>
      </dsp:txXfrm>
    </dsp:sp>
    <dsp:sp modelId="{FA0CBAF6-BDCD-4AF0-A57B-C7D51858D00F}">
      <dsp:nvSpPr>
        <dsp:cNvPr id="0" name=""/>
        <dsp:cNvSpPr/>
      </dsp:nvSpPr>
      <dsp:spPr>
        <a:xfrm>
          <a:off x="0" y="3213341"/>
          <a:ext cx="5403362" cy="942910"/>
        </a:xfrm>
        <a:prstGeom prst="roundRect">
          <a:avLst/>
        </a:prstGeom>
        <a:solidFill>
          <a:srgbClr val="4743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Leider konnte- aufgrund von Covid – nur eine Veranstaltung stattfinde.</a:t>
          </a:r>
        </a:p>
      </dsp:txBody>
      <dsp:txXfrm>
        <a:off x="46029" y="3259370"/>
        <a:ext cx="5311304" cy="850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24083BB-D332-4A1E-A9D3-C7D978409B69}" type="datetimeFigureOut">
              <a:rPr lang="de-AT" smtClean="0"/>
              <a:t>08.02.2023</a:t>
            </a:fld>
            <a:endParaRPr lang="de-AT"/>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870A78DF-6C08-4A14-B804-323413901EEF}" type="slidenum">
              <a:rPr lang="de-AT" smtClean="0"/>
              <a:t>‹Nr.›</a:t>
            </a:fld>
            <a:endParaRPr lang="de-AT"/>
          </a:p>
        </p:txBody>
      </p:sp>
    </p:spTree>
    <p:extLst>
      <p:ext uri="{BB962C8B-B14F-4D97-AF65-F5344CB8AC3E}">
        <p14:creationId xmlns:p14="http://schemas.microsoft.com/office/powerpoint/2010/main" val="2223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70A78DF-6C08-4A14-B804-323413901EEF}" type="slidenum">
              <a:rPr lang="de-AT" smtClean="0"/>
              <a:t>1</a:t>
            </a:fld>
            <a:endParaRPr lang="de-AT"/>
          </a:p>
        </p:txBody>
      </p:sp>
    </p:spTree>
    <p:extLst>
      <p:ext uri="{BB962C8B-B14F-4D97-AF65-F5344CB8AC3E}">
        <p14:creationId xmlns:p14="http://schemas.microsoft.com/office/powerpoint/2010/main" val="77679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DBFB96C-540E-406D-91E8-E99670F11520}" type="slidenum">
              <a:rPr lang="en-IE" smtClean="0"/>
              <a:pPr/>
              <a:t>10</a:t>
            </a:fld>
            <a:endParaRPr lang="en-IE"/>
          </a:p>
        </p:txBody>
      </p:sp>
    </p:spTree>
    <p:extLst>
      <p:ext uri="{BB962C8B-B14F-4D97-AF65-F5344CB8AC3E}">
        <p14:creationId xmlns:p14="http://schemas.microsoft.com/office/powerpoint/2010/main" val="299817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DBFB96C-540E-406D-91E8-E99670F11520}" type="slidenum">
              <a:rPr lang="en-IE" smtClean="0"/>
              <a:pPr/>
              <a:t>19</a:t>
            </a:fld>
            <a:endParaRPr lang="en-IE"/>
          </a:p>
        </p:txBody>
      </p:sp>
    </p:spTree>
    <p:extLst>
      <p:ext uri="{BB962C8B-B14F-4D97-AF65-F5344CB8AC3E}">
        <p14:creationId xmlns:p14="http://schemas.microsoft.com/office/powerpoint/2010/main" val="63623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61DB5-637D-4DA5-86D9-A2D0FC1C9FC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80C8ADC8-3A31-467F-B7A9-24C26517F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4F109A4-8E56-4603-8CE7-B608CE079312}"/>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5" name="Fußzeilenplatzhalter 4">
            <a:extLst>
              <a:ext uri="{FF2B5EF4-FFF2-40B4-BE49-F238E27FC236}">
                <a16:creationId xmlns:a16="http://schemas.microsoft.com/office/drawing/2014/main" id="{1D328B56-C962-43BB-AF76-3B0DBC29460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62E49EF-C05B-43C3-B641-70BED4365B19}"/>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274328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46AFA-F3A1-4729-93AE-CCDD7928606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9C13275-4619-46D0-B162-2C89582ADDB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C2A3932-BE80-4EF7-AB05-21C3ECC359EA}"/>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5" name="Fußzeilenplatzhalter 4">
            <a:extLst>
              <a:ext uri="{FF2B5EF4-FFF2-40B4-BE49-F238E27FC236}">
                <a16:creationId xmlns:a16="http://schemas.microsoft.com/office/drawing/2014/main" id="{BD77789E-1637-474E-A507-C7A54971E69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63B92E7-6BEB-4113-AE53-EFC40274340B}"/>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197642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FC0E308-AFAE-48C1-A843-BEEA215372A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24E3D4C-1A30-426A-B945-A6525E22239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0AC7E23-CC41-4C24-8843-628E65E60387}"/>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5" name="Fußzeilenplatzhalter 4">
            <a:extLst>
              <a:ext uri="{FF2B5EF4-FFF2-40B4-BE49-F238E27FC236}">
                <a16:creationId xmlns:a16="http://schemas.microsoft.com/office/drawing/2014/main" id="{732CE852-1FF0-4A60-B979-EDD7EF2E22F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9304D05-25DB-46F5-962A-B5DA359180A7}"/>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49104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D1D93-2389-4048-B930-BF5D0AC7497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5B19D94-A403-4204-B675-DC8B05CEA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C0BBED49-461C-46FE-81C7-D782AF4C1635}"/>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0EE31A18-086F-4BD3-B4A2-85802FA70AF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58784BB-04BF-4F05-999B-962665B9A79C}"/>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4178154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60FED-F2B5-4D5A-9057-F0AFFF00121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2F9D089-84C6-4E7B-B8AB-D15F6F4187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6C28BB5-1E55-41D4-873E-F6D251211755}"/>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47C08755-58FD-4003-BFCC-932927B4F0C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B6BC59A-89E9-465D-B826-85B16D481D9E}"/>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2304219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BE901-7A77-436A-92FC-E844436DBA6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76A597A0-81DB-4BC9-8917-2DEC4F80A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B9CFE08-42E9-452F-BE85-673D97BBBE3B}"/>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A81FA288-B2D9-4764-8096-2E80E22D268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DAAC698-C067-4489-A49E-EDC8521193A6}"/>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77632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49870-9CFD-4C09-9918-2A56A734B4F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17136D7-5A2F-43B0-A8AA-F85BCDE3EF6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A7EE6B9-15B8-4B2E-AAEB-837BE66AE7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8FD705D0-727A-4258-912C-39DBBA6F292A}"/>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6" name="Fußzeilenplatzhalter 5">
            <a:extLst>
              <a:ext uri="{FF2B5EF4-FFF2-40B4-BE49-F238E27FC236}">
                <a16:creationId xmlns:a16="http://schemas.microsoft.com/office/drawing/2014/main" id="{DDE0AE12-D07B-4B8B-B3E7-0F4DB36BA4E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D2992BD-E76A-465C-B78E-822C41B39578}"/>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5802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44553-E4BA-4F94-8116-027526BD6E22}"/>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603D0367-18DB-4B33-9FCB-3CE1C55A2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9783CBA-335C-4EB6-8AF8-AFAA0D34B99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4E4B3289-F975-4793-A385-3158743DF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879477B-675E-4D35-BE98-3323909BB60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AAB4A241-120B-413F-A2C5-110131A4F7E6}"/>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8" name="Fußzeilenplatzhalter 7">
            <a:extLst>
              <a:ext uri="{FF2B5EF4-FFF2-40B4-BE49-F238E27FC236}">
                <a16:creationId xmlns:a16="http://schemas.microsoft.com/office/drawing/2014/main" id="{3CAB5ABF-5AB4-40DC-8C5D-D4C54509E97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A26A016D-3C72-411F-8A4E-2B18C601AB41}"/>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346678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9D7E3-A05D-4170-9DCC-8CD9E88272C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4817C55-4546-46E9-88CB-5FDC2E3E757B}"/>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4" name="Fußzeilenplatzhalter 3">
            <a:extLst>
              <a:ext uri="{FF2B5EF4-FFF2-40B4-BE49-F238E27FC236}">
                <a16:creationId xmlns:a16="http://schemas.microsoft.com/office/drawing/2014/main" id="{F3466AB4-59F4-475C-8664-5D95D22F0FB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8BBB2C7-BDFD-48C2-BD01-E42F3C0BD8DC}"/>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406685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7427AA-3535-450D-8821-A493BD7B6C12}"/>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3" name="Fußzeilenplatzhalter 2">
            <a:extLst>
              <a:ext uri="{FF2B5EF4-FFF2-40B4-BE49-F238E27FC236}">
                <a16:creationId xmlns:a16="http://schemas.microsoft.com/office/drawing/2014/main" id="{7012E781-88CE-4A0E-AADE-44966593BAA6}"/>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C0AA9A2B-A2E9-46DF-931D-3172237F5BC1}"/>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417086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4FC34-E3B9-477D-A0B8-F075B2ED35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4BF7D54-CADA-4057-9B5D-4B5D256BD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C49CC1E-B95E-43A3-BC92-322CCC14F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577997-FE2A-46C8-AC02-712A432140A9}"/>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6" name="Fußzeilenplatzhalter 5">
            <a:extLst>
              <a:ext uri="{FF2B5EF4-FFF2-40B4-BE49-F238E27FC236}">
                <a16:creationId xmlns:a16="http://schemas.microsoft.com/office/drawing/2014/main" id="{15EC42BA-186E-4918-8F9C-A191F01ED9B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0A3534D-2707-4632-BC54-F12F342E758C}"/>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355024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CBD8A-438B-473C-83FB-6BFD5B72586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5E726AD-A56E-47FC-B303-61893BD150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88F1F52-BA9C-4725-BFEC-499AAAA5374F}"/>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5" name="Fußzeilenplatzhalter 4">
            <a:extLst>
              <a:ext uri="{FF2B5EF4-FFF2-40B4-BE49-F238E27FC236}">
                <a16:creationId xmlns:a16="http://schemas.microsoft.com/office/drawing/2014/main" id="{FB585B29-A63C-4603-8D03-75C39CC3553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F6A9F0-3611-4FB0-BCC3-F203BA9F7022}"/>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186541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FC8DB-1EEC-4C4D-8805-AC6DA21F72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B478C979-7A47-41D8-9071-BC9B144D6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4D3E58F-6429-4E3E-828E-2503AE133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0AA4A60-ECC1-42EA-BAE8-7FE46C5AC2C9}"/>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6" name="Fußzeilenplatzhalter 5">
            <a:extLst>
              <a:ext uri="{FF2B5EF4-FFF2-40B4-BE49-F238E27FC236}">
                <a16:creationId xmlns:a16="http://schemas.microsoft.com/office/drawing/2014/main" id="{ED1F71E5-ED02-4294-B007-8DBE681244E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521791E-1A44-4725-B8CE-2B9219E6F88C}"/>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2303746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00C8C-BDA9-43F7-996D-63635224EE79}"/>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4C6BFBF-519A-4F58-AE89-35A2F25BBC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4BE83DD-E9D1-482A-A169-C81222B97EAD}"/>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E06FF102-DE06-4804-810D-71FBD4AC9C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E70578F-23E3-4EE4-976E-93553FE47779}"/>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503044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FBCA0AF-04FE-4623-B205-5695E31D4C0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7520D713-C798-4ADF-ACE5-0FE086B2CB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6358008-2B27-421E-92DD-B0982B7F72E9}"/>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5AA6E4BD-E838-4DF2-8AEF-7986D89FB80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5FDE8F4-38F7-4624-AC94-E51029EE6CB4}"/>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2370198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6F01B-1D9F-48CE-9B76-BA73589E062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6BE8904-776D-431F-AFFC-2FDD9CBFB7DD}"/>
              </a:ext>
            </a:extLst>
          </p:cNvPr>
          <p:cNvSpPr>
            <a:spLocks noGrp="1"/>
          </p:cNvSpPr>
          <p:nvPr>
            <p:ph type="dt" sz="half" idx="10"/>
          </p:nvPr>
        </p:nvSpPr>
        <p:spPr/>
        <p:txBody>
          <a:bodyPr/>
          <a:lstStyle/>
          <a:p>
            <a:fld id="{69C61087-A590-420D-A72A-33A3C38C7B37}" type="datetimeFigureOut">
              <a:rPr lang="de-AT" smtClean="0"/>
              <a:t>08.02.2023</a:t>
            </a:fld>
            <a:endParaRPr lang="de-AT"/>
          </a:p>
        </p:txBody>
      </p:sp>
      <p:sp>
        <p:nvSpPr>
          <p:cNvPr id="4" name="Fußzeilenplatzhalter 3">
            <a:extLst>
              <a:ext uri="{FF2B5EF4-FFF2-40B4-BE49-F238E27FC236}">
                <a16:creationId xmlns:a16="http://schemas.microsoft.com/office/drawing/2014/main" id="{EB9146A0-E1AE-4BFF-8324-46DBB1818D2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126E37A-6704-4057-A0D3-F248EC04A8C1}"/>
              </a:ext>
            </a:extLst>
          </p:cNvPr>
          <p:cNvSpPr>
            <a:spLocks noGrp="1"/>
          </p:cNvSpPr>
          <p:nvPr>
            <p:ph type="sldNum" sz="quarter" idx="12"/>
          </p:nvPr>
        </p:nvSpPr>
        <p:spPr/>
        <p:txBody>
          <a:bodyPr/>
          <a:lstStyle/>
          <a:p>
            <a:fld id="{7B2F440C-983E-43B8-BD72-CD723EE94688}" type="slidenum">
              <a:rPr lang="de-AT" smtClean="0"/>
              <a:t>‹Nr.›</a:t>
            </a:fld>
            <a:endParaRPr lang="de-AT"/>
          </a:p>
        </p:txBody>
      </p:sp>
    </p:spTree>
    <p:extLst>
      <p:ext uri="{BB962C8B-B14F-4D97-AF65-F5344CB8AC3E}">
        <p14:creationId xmlns:p14="http://schemas.microsoft.com/office/powerpoint/2010/main" val="398329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5EE3E-DA51-490F-839C-80D9FBFE306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1874F9B-DD5E-4863-B6AC-7DF0D0969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71179E8-AFA8-4CF7-8BAA-BCAC4230BFD5}"/>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5" name="Fußzeilenplatzhalter 4">
            <a:extLst>
              <a:ext uri="{FF2B5EF4-FFF2-40B4-BE49-F238E27FC236}">
                <a16:creationId xmlns:a16="http://schemas.microsoft.com/office/drawing/2014/main" id="{F50ADA89-3DCD-46AE-9852-CD537EE8084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A7E1A98-1F27-447D-9922-DE78B1367E2F}"/>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380555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2A8E1-82AE-4301-B806-71106DAAA19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E83CC7-CD2A-4035-BB60-C7FCCC23D5E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0EB7763-1C26-4003-A068-579914F233B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539F7CB2-14CB-428A-8796-6B0588B0454E}"/>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6" name="Fußzeilenplatzhalter 5">
            <a:extLst>
              <a:ext uri="{FF2B5EF4-FFF2-40B4-BE49-F238E27FC236}">
                <a16:creationId xmlns:a16="http://schemas.microsoft.com/office/drawing/2014/main" id="{838E00A3-CD98-4FDF-A2E5-9A2238513BB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DDB392-B9BE-4735-A216-8028AE8EC54D}"/>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249305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C0549-4C07-4F5A-9FA3-963EAFF1F60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9F3E98EC-B68E-41B7-832D-D0B6308E8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5F8FDF-BD6F-45EB-870C-D2859EED1A9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EE2EF6D-5CC5-4B83-A4B9-A869296FE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71384E4-756F-4E46-AA3A-F50D86833B9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B5A705F-4DCA-4B45-B3E2-91D3B7F4D5DC}"/>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8" name="Fußzeilenplatzhalter 7">
            <a:extLst>
              <a:ext uri="{FF2B5EF4-FFF2-40B4-BE49-F238E27FC236}">
                <a16:creationId xmlns:a16="http://schemas.microsoft.com/office/drawing/2014/main" id="{A9D805D4-47D7-4870-8A8B-8DC3C23690B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3E513E8-613F-47E6-B8C9-AFB6A773090C}"/>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181692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EF55874-C7D1-4AC9-AA1E-6506E4765B51}"/>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4" name="Fußzeilenplatzhalter 3">
            <a:extLst>
              <a:ext uri="{FF2B5EF4-FFF2-40B4-BE49-F238E27FC236}">
                <a16:creationId xmlns:a16="http://schemas.microsoft.com/office/drawing/2014/main" id="{72DA075A-0D04-4D34-9677-12D6ADFE91B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FF7C657A-A22E-462F-AF2A-BA022C5E8D1E}"/>
              </a:ext>
            </a:extLst>
          </p:cNvPr>
          <p:cNvSpPr>
            <a:spLocks noGrp="1"/>
          </p:cNvSpPr>
          <p:nvPr>
            <p:ph type="sldNum" sz="quarter" idx="12"/>
          </p:nvPr>
        </p:nvSpPr>
        <p:spPr/>
        <p:txBody>
          <a:bodyPr/>
          <a:lstStyle/>
          <a:p>
            <a:fld id="{76F4372D-B4D2-4F95-A194-D9F155D34B2E}" type="slidenum">
              <a:rPr lang="de-AT" smtClean="0"/>
              <a:t>‹Nr.›</a:t>
            </a:fld>
            <a:endParaRPr lang="de-AT"/>
          </a:p>
        </p:txBody>
      </p:sp>
      <p:pic>
        <p:nvPicPr>
          <p:cNvPr id="7" name="Grafik 6">
            <a:extLst>
              <a:ext uri="{FF2B5EF4-FFF2-40B4-BE49-F238E27FC236}">
                <a16:creationId xmlns:a16="http://schemas.microsoft.com/office/drawing/2014/main" id="{3A456196-DD5A-4DB3-8052-BD7982A671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268" y="136525"/>
            <a:ext cx="2141913" cy="863905"/>
          </a:xfrm>
          <a:prstGeom prst="rect">
            <a:avLst/>
          </a:prstGeom>
        </p:spPr>
      </p:pic>
    </p:spTree>
    <p:extLst>
      <p:ext uri="{BB962C8B-B14F-4D97-AF65-F5344CB8AC3E}">
        <p14:creationId xmlns:p14="http://schemas.microsoft.com/office/powerpoint/2010/main" val="26002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9204C2-8E63-44C4-BBC4-3724D7B7648A}"/>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3" name="Fußzeilenplatzhalter 2">
            <a:extLst>
              <a:ext uri="{FF2B5EF4-FFF2-40B4-BE49-F238E27FC236}">
                <a16:creationId xmlns:a16="http://schemas.microsoft.com/office/drawing/2014/main" id="{8496470B-7147-4D42-815D-9C7D66B97DBE}"/>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4D59164-8466-40D4-9670-FDD504B84D79}"/>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427316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3857B-0C1C-461A-A642-7935757606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310F6A4-0BC8-40B2-9424-17169A1AB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AD0F976D-0EC5-4864-8D61-912876CA4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34CA65-887F-4D0F-A369-D3B08F56CD02}"/>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6" name="Fußzeilenplatzhalter 5">
            <a:extLst>
              <a:ext uri="{FF2B5EF4-FFF2-40B4-BE49-F238E27FC236}">
                <a16:creationId xmlns:a16="http://schemas.microsoft.com/office/drawing/2014/main" id="{F7714D89-2D2A-4FCF-B9E1-21CDEF819E3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D03E86F-E778-458E-AF9D-621E3569ED51}"/>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238866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37F3C-AC25-4C7B-8FB5-BAFD7EB412B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6C0871AB-420F-4C4C-BD46-0B205EE113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6B7FC6A-61EC-42E5-971F-F69D54076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8F40C7-A816-4193-A22C-1B3CAF0968A9}"/>
              </a:ext>
            </a:extLst>
          </p:cNvPr>
          <p:cNvSpPr>
            <a:spLocks noGrp="1"/>
          </p:cNvSpPr>
          <p:nvPr>
            <p:ph type="dt" sz="half" idx="10"/>
          </p:nvPr>
        </p:nvSpPr>
        <p:spPr/>
        <p:txBody>
          <a:bodyPr/>
          <a:lstStyle/>
          <a:p>
            <a:fld id="{16841A72-721C-425E-8A6E-D3D63F31C520}" type="datetimeFigureOut">
              <a:rPr lang="de-AT" smtClean="0"/>
              <a:t>08.02.2023</a:t>
            </a:fld>
            <a:endParaRPr lang="de-AT"/>
          </a:p>
        </p:txBody>
      </p:sp>
      <p:sp>
        <p:nvSpPr>
          <p:cNvPr id="6" name="Fußzeilenplatzhalter 5">
            <a:extLst>
              <a:ext uri="{FF2B5EF4-FFF2-40B4-BE49-F238E27FC236}">
                <a16:creationId xmlns:a16="http://schemas.microsoft.com/office/drawing/2014/main" id="{E8D98588-4055-4B95-BDBF-352E4614579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6AD38AC-BCC4-410E-9D3B-01397CFDAA08}"/>
              </a:ext>
            </a:extLst>
          </p:cNvPr>
          <p:cNvSpPr>
            <a:spLocks noGrp="1"/>
          </p:cNvSpPr>
          <p:nvPr>
            <p:ph type="sldNum" sz="quarter" idx="12"/>
          </p:nvPr>
        </p:nvSpPr>
        <p:spPr/>
        <p:txBody>
          <a:bodyPr/>
          <a:lstStyle/>
          <a:p>
            <a:fld id="{76F4372D-B4D2-4F95-A194-D9F155D34B2E}" type="slidenum">
              <a:rPr lang="de-AT" smtClean="0"/>
              <a:t>‹Nr.›</a:t>
            </a:fld>
            <a:endParaRPr lang="de-AT"/>
          </a:p>
        </p:txBody>
      </p:sp>
    </p:spTree>
    <p:extLst>
      <p:ext uri="{BB962C8B-B14F-4D97-AF65-F5344CB8AC3E}">
        <p14:creationId xmlns:p14="http://schemas.microsoft.com/office/powerpoint/2010/main" val="422831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3DE359-C43A-4E2F-8DE4-C67CB3B76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843E99EE-78C2-4025-B9D1-9CC8C88C2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9B5AD9B7-2C8A-4C2A-92D2-051167911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41A72-721C-425E-8A6E-D3D63F31C520}" type="datetimeFigureOut">
              <a:rPr lang="de-AT" smtClean="0"/>
              <a:t>08.02.2023</a:t>
            </a:fld>
            <a:endParaRPr lang="de-AT" dirty="0"/>
          </a:p>
        </p:txBody>
      </p:sp>
      <p:sp>
        <p:nvSpPr>
          <p:cNvPr id="5" name="Fußzeilenplatzhalter 4">
            <a:extLst>
              <a:ext uri="{FF2B5EF4-FFF2-40B4-BE49-F238E27FC236}">
                <a16:creationId xmlns:a16="http://schemas.microsoft.com/office/drawing/2014/main" id="{CB7B9985-4762-484A-8BB8-6EC74B21A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E47B9E97-AAE6-4659-8DCE-7B8EC5082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4372D-B4D2-4F95-A194-D9F155D34B2E}" type="slidenum">
              <a:rPr lang="de-AT" smtClean="0"/>
              <a:t>‹Nr.›</a:t>
            </a:fld>
            <a:endParaRPr lang="de-AT"/>
          </a:p>
        </p:txBody>
      </p:sp>
      <p:sp>
        <p:nvSpPr>
          <p:cNvPr id="10" name="Rechteck 9">
            <a:extLst>
              <a:ext uri="{FF2B5EF4-FFF2-40B4-BE49-F238E27FC236}">
                <a16:creationId xmlns:a16="http://schemas.microsoft.com/office/drawing/2014/main" id="{3EDA3C36-ECD3-4C75-871A-CF09EA0FAED0}"/>
              </a:ext>
            </a:extLst>
          </p:cNvPr>
          <p:cNvSpPr/>
          <p:nvPr userDrawn="1"/>
        </p:nvSpPr>
        <p:spPr>
          <a:xfrm>
            <a:off x="10105053" y="136525"/>
            <a:ext cx="1759753" cy="693899"/>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38526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E235548-5196-4E3E-A382-B476F4297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5929E74-2955-41D5-ADDC-BA854FAA3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C5DE23E-23E1-47F2-AC2E-E5F2DCD44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1087-A590-420D-A72A-33A3C38C7B37}" type="datetimeFigureOut">
              <a:rPr lang="de-AT" smtClean="0"/>
              <a:t>08.02.2023</a:t>
            </a:fld>
            <a:endParaRPr lang="de-AT"/>
          </a:p>
        </p:txBody>
      </p:sp>
      <p:sp>
        <p:nvSpPr>
          <p:cNvPr id="5" name="Fußzeilenplatzhalter 4">
            <a:extLst>
              <a:ext uri="{FF2B5EF4-FFF2-40B4-BE49-F238E27FC236}">
                <a16:creationId xmlns:a16="http://schemas.microsoft.com/office/drawing/2014/main" id="{03B3B1B6-4DDF-4C0B-894D-0D63D4EEB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2A5DEF05-AE58-43BF-BCFB-EEA230EA0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F440C-983E-43B8-BD72-CD723EE94688}" type="slidenum">
              <a:rPr lang="de-AT" smtClean="0"/>
              <a:t>‹Nr.›</a:t>
            </a:fld>
            <a:endParaRPr lang="de-AT"/>
          </a:p>
        </p:txBody>
      </p:sp>
    </p:spTree>
    <p:extLst>
      <p:ext uri="{BB962C8B-B14F-4D97-AF65-F5344CB8AC3E}">
        <p14:creationId xmlns:p14="http://schemas.microsoft.com/office/powerpoint/2010/main" val="2496597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g"/><Relationship Id="rId12" Type="http://schemas.openxmlformats.org/officeDocument/2006/relationships/image" Target="../media/image6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g"/><Relationship Id="rId5" Type="http://schemas.openxmlformats.org/officeDocument/2006/relationships/image" Target="../media/image61.jp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g"/><Relationship Id="rId14" Type="http://schemas.openxmlformats.org/officeDocument/2006/relationships/image" Target="../media/image7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s.erasmuspl.eu/lithuanian-press-about-the-meeting-in-volos/" TargetMode="External"/><Relationship Id="rId2" Type="http://schemas.openxmlformats.org/officeDocument/2006/relationships/image" Target="../media/image71.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foto.wuestenigel.com/ein-roter-stift-auf-einer-tabelle-mit-finanzen/" TargetMode="External"/><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439B"/>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39ECF-8054-4221-B596-F414A991567B}"/>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pPr algn="l"/>
            <a:r>
              <a:rPr lang="en-US" sz="5000" b="1" dirty="0" err="1"/>
              <a:t>Jahresbericht</a:t>
            </a:r>
            <a:br>
              <a:rPr lang="en-US" sz="5000" b="1" dirty="0"/>
            </a:br>
            <a:r>
              <a:rPr lang="en-US" sz="5000" b="1" dirty="0"/>
              <a:t>2022</a:t>
            </a:r>
          </a:p>
        </p:txBody>
      </p:sp>
      <p:sp>
        <p:nvSpPr>
          <p:cNvPr id="149" name="Freeform: Shape 14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fik 8" descr="Ein Bild, das Person, haltend enthält.&#10;&#10;Automatisch generierte Beschreibung">
            <a:extLst>
              <a:ext uri="{FF2B5EF4-FFF2-40B4-BE49-F238E27FC236}">
                <a16:creationId xmlns:a16="http://schemas.microsoft.com/office/drawing/2014/main" id="{5B939455-4A1F-273C-E680-0D27FD9DFE0B}"/>
              </a:ext>
            </a:extLst>
          </p:cNvPr>
          <p:cNvPicPr>
            <a:picLocks noChangeAspect="1"/>
          </p:cNvPicPr>
          <p:nvPr/>
        </p:nvPicPr>
        <p:blipFill rotWithShape="1">
          <a:blip r:embed="rId3">
            <a:extLst>
              <a:ext uri="{28A0092B-C50C-407E-A947-70E740481C1C}">
                <a14:useLocalDpi xmlns:a14="http://schemas.microsoft.com/office/drawing/2010/main" val="0"/>
              </a:ext>
            </a:extLst>
          </a:blip>
          <a:srcRect r="35"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593141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549106E-86AB-22F2-613C-19EF8D0FB058}"/>
              </a:ext>
            </a:extLst>
          </p:cNvPr>
          <p:cNvSpPr/>
          <p:nvPr/>
        </p:nvSpPr>
        <p:spPr>
          <a:xfrm>
            <a:off x="7309598" y="-1"/>
            <a:ext cx="4882401" cy="6849813"/>
          </a:xfrm>
          <a:prstGeom prst="rect">
            <a:avLst/>
          </a:prstGeom>
          <a:solidFill>
            <a:srgbClr val="A7E8FF"/>
          </a:solidFill>
          <a:ln>
            <a:solidFill>
              <a:srgbClr val="A7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33" dirty="0"/>
          </a:p>
        </p:txBody>
      </p:sp>
      <p:sp>
        <p:nvSpPr>
          <p:cNvPr id="2" name="Titel 1">
            <a:extLst>
              <a:ext uri="{FF2B5EF4-FFF2-40B4-BE49-F238E27FC236}">
                <a16:creationId xmlns:a16="http://schemas.microsoft.com/office/drawing/2014/main" id="{8B74EED4-4599-F78D-A41B-ABA617E4320E}"/>
              </a:ext>
            </a:extLst>
          </p:cNvPr>
          <p:cNvSpPr>
            <a:spLocks noGrp="1"/>
          </p:cNvSpPr>
          <p:nvPr>
            <p:ph type="ctrTitle"/>
          </p:nvPr>
        </p:nvSpPr>
        <p:spPr>
          <a:xfrm>
            <a:off x="7643115" y="437072"/>
            <a:ext cx="4343418" cy="2084441"/>
          </a:xfrm>
        </p:spPr>
        <p:txBody>
          <a:bodyPr vert="horz" lIns="82953" tIns="41476" rIns="82953" bIns="41476" rtlCol="0" anchor="ctr">
            <a:normAutofit/>
          </a:bodyPr>
          <a:lstStyle/>
          <a:p>
            <a:pPr algn="r" defTabSz="829544"/>
            <a:r>
              <a:rPr lang="en-US" sz="5400" b="1" dirty="0">
                <a:solidFill>
                  <a:srgbClr val="47439B"/>
                </a:solidFill>
              </a:rPr>
              <a:t>Social Media</a:t>
            </a:r>
            <a:br>
              <a:rPr lang="en-US" sz="5400" b="1" dirty="0">
                <a:solidFill>
                  <a:srgbClr val="47439B"/>
                </a:solidFill>
              </a:rPr>
            </a:br>
            <a:br>
              <a:rPr lang="en-US" sz="5400" b="1" dirty="0">
                <a:solidFill>
                  <a:srgbClr val="47439B"/>
                </a:solidFill>
              </a:rPr>
            </a:br>
            <a:r>
              <a:rPr lang="en-US" sz="2800" b="1" dirty="0" err="1">
                <a:solidFill>
                  <a:srgbClr val="47439B"/>
                </a:solidFill>
              </a:rPr>
              <a:t>Unsere</a:t>
            </a:r>
            <a:r>
              <a:rPr lang="en-US" sz="2800" b="1" dirty="0">
                <a:solidFill>
                  <a:srgbClr val="47439B"/>
                </a:solidFill>
              </a:rPr>
              <a:t> </a:t>
            </a:r>
            <a:r>
              <a:rPr lang="en-US" sz="2800" b="1" dirty="0" err="1">
                <a:solidFill>
                  <a:srgbClr val="47439B"/>
                </a:solidFill>
              </a:rPr>
              <a:t>Kanäle</a:t>
            </a:r>
            <a:endParaRPr lang="en-US" sz="5400" b="1" dirty="0">
              <a:solidFill>
                <a:srgbClr val="47439B"/>
              </a:solidFill>
            </a:endParaRPr>
          </a:p>
        </p:txBody>
      </p:sp>
      <p:pic>
        <p:nvPicPr>
          <p:cNvPr id="4" name="Grafik 3" descr="Ein Bild, das Text enthält.&#10;&#10;Automatisch generierte Beschreibung">
            <a:extLst>
              <a:ext uri="{FF2B5EF4-FFF2-40B4-BE49-F238E27FC236}">
                <a16:creationId xmlns:a16="http://schemas.microsoft.com/office/drawing/2014/main" id="{C8B0D96A-F0EA-E607-20A1-3E55CA10B94C}"/>
              </a:ext>
            </a:extLst>
          </p:cNvPr>
          <p:cNvPicPr>
            <a:picLocks noChangeAspect="1"/>
          </p:cNvPicPr>
          <p:nvPr/>
        </p:nvPicPr>
        <p:blipFill>
          <a:blip r:embed="rId3"/>
          <a:stretch>
            <a:fillRect/>
          </a:stretch>
        </p:blipFill>
        <p:spPr>
          <a:xfrm>
            <a:off x="2776649" y="3697845"/>
            <a:ext cx="1788532" cy="2991928"/>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36974834-6341-BF37-7DDB-4FACBC77EBE9}"/>
              </a:ext>
            </a:extLst>
          </p:cNvPr>
          <p:cNvPicPr>
            <a:picLocks noChangeAspect="1"/>
          </p:cNvPicPr>
          <p:nvPr/>
        </p:nvPicPr>
        <p:blipFill>
          <a:blip r:embed="rId4"/>
          <a:stretch>
            <a:fillRect/>
          </a:stretch>
        </p:blipFill>
        <p:spPr>
          <a:xfrm>
            <a:off x="186634" y="352958"/>
            <a:ext cx="2043762" cy="2765090"/>
          </a:xfrm>
          <a:prstGeom prst="rect">
            <a:avLst/>
          </a:prstGeom>
        </p:spPr>
      </p:pic>
      <p:pic>
        <p:nvPicPr>
          <p:cNvPr id="6" name="Grafik 5">
            <a:extLst>
              <a:ext uri="{FF2B5EF4-FFF2-40B4-BE49-F238E27FC236}">
                <a16:creationId xmlns:a16="http://schemas.microsoft.com/office/drawing/2014/main" id="{F0D2B397-70D7-480E-6724-1F30BF828A8F}"/>
              </a:ext>
            </a:extLst>
          </p:cNvPr>
          <p:cNvPicPr>
            <a:picLocks noChangeAspect="1"/>
          </p:cNvPicPr>
          <p:nvPr/>
        </p:nvPicPr>
        <p:blipFill>
          <a:blip r:embed="rId5"/>
          <a:stretch>
            <a:fillRect/>
          </a:stretch>
        </p:blipFill>
        <p:spPr>
          <a:xfrm>
            <a:off x="5079044" y="437072"/>
            <a:ext cx="2033912" cy="3045314"/>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F52A1CFF-053E-B06D-B5AD-D352A7977852}"/>
              </a:ext>
            </a:extLst>
          </p:cNvPr>
          <p:cNvPicPr>
            <a:picLocks noChangeAspect="1"/>
          </p:cNvPicPr>
          <p:nvPr/>
        </p:nvPicPr>
        <p:blipFill>
          <a:blip r:embed="rId6"/>
          <a:stretch>
            <a:fillRect/>
          </a:stretch>
        </p:blipFill>
        <p:spPr>
          <a:xfrm>
            <a:off x="313765" y="3679910"/>
            <a:ext cx="2043762" cy="3027798"/>
          </a:xfrm>
          <a:prstGeom prst="rect">
            <a:avLst/>
          </a:prstGeom>
        </p:spPr>
      </p:pic>
      <p:pic>
        <p:nvPicPr>
          <p:cNvPr id="5" name="Grafik 4">
            <a:extLst>
              <a:ext uri="{FF2B5EF4-FFF2-40B4-BE49-F238E27FC236}">
                <a16:creationId xmlns:a16="http://schemas.microsoft.com/office/drawing/2014/main" id="{E6F68246-AC75-DC56-AE69-C1764412E804}"/>
              </a:ext>
            </a:extLst>
          </p:cNvPr>
          <p:cNvPicPr>
            <a:picLocks noChangeAspect="1"/>
          </p:cNvPicPr>
          <p:nvPr/>
        </p:nvPicPr>
        <p:blipFill>
          <a:blip r:embed="rId7"/>
          <a:stretch>
            <a:fillRect/>
          </a:stretch>
        </p:blipFill>
        <p:spPr>
          <a:xfrm>
            <a:off x="2489580" y="260770"/>
            <a:ext cx="2362670" cy="2991928"/>
          </a:xfrm>
          <a:prstGeom prst="rect">
            <a:avLst/>
          </a:prstGeom>
        </p:spPr>
      </p:pic>
      <p:sp>
        <p:nvSpPr>
          <p:cNvPr id="3" name="Untertitel 2">
            <a:extLst>
              <a:ext uri="{FF2B5EF4-FFF2-40B4-BE49-F238E27FC236}">
                <a16:creationId xmlns:a16="http://schemas.microsoft.com/office/drawing/2014/main" id="{0D504B4E-D2BC-C0EA-6FC1-BB1F609F8285}"/>
              </a:ext>
            </a:extLst>
          </p:cNvPr>
          <p:cNvSpPr>
            <a:spLocks noGrp="1"/>
          </p:cNvSpPr>
          <p:nvPr>
            <p:ph type="subTitle" idx="1"/>
          </p:nvPr>
        </p:nvSpPr>
        <p:spPr>
          <a:xfrm>
            <a:off x="7640061" y="2787302"/>
            <a:ext cx="4253770" cy="3902471"/>
          </a:xfrm>
        </p:spPr>
        <p:txBody>
          <a:bodyPr vert="horz" lIns="82953" tIns="41476" rIns="82953" bIns="41476" rtlCol="0">
            <a:normAutofit/>
          </a:bodyPr>
          <a:lstStyle/>
          <a:p>
            <a:pPr indent="-207386" algn="r" defTabSz="829544">
              <a:buFont typeface="Arial" panose="020B0604020202020204" pitchFamily="34" charset="0"/>
              <a:buChar char="•"/>
            </a:pPr>
            <a:r>
              <a:rPr lang="en-US" sz="3600" dirty="0"/>
              <a:t>Twitter</a:t>
            </a:r>
          </a:p>
          <a:p>
            <a:pPr indent="-207386" algn="r" defTabSz="829544">
              <a:buFont typeface="Arial" panose="020B0604020202020204" pitchFamily="34" charset="0"/>
              <a:buChar char="•"/>
            </a:pPr>
            <a:r>
              <a:rPr lang="en-US" sz="3600" dirty="0"/>
              <a:t>Facebook</a:t>
            </a:r>
          </a:p>
          <a:p>
            <a:pPr indent="-207386" algn="r" defTabSz="829544">
              <a:buFont typeface="Arial" panose="020B0604020202020204" pitchFamily="34" charset="0"/>
              <a:buChar char="•"/>
            </a:pPr>
            <a:r>
              <a:rPr lang="en-US" sz="3600" dirty="0"/>
              <a:t>Instagram</a:t>
            </a:r>
          </a:p>
          <a:p>
            <a:pPr indent="-207386" algn="r" defTabSz="829544">
              <a:buFont typeface="Arial" panose="020B0604020202020204" pitchFamily="34" charset="0"/>
              <a:buChar char="•"/>
            </a:pPr>
            <a:r>
              <a:rPr lang="en-US" sz="3600" dirty="0"/>
              <a:t>LinkedIn</a:t>
            </a:r>
          </a:p>
          <a:p>
            <a:pPr indent="-207386" algn="r" defTabSz="829544">
              <a:buFont typeface="Arial" panose="020B0604020202020204" pitchFamily="34" charset="0"/>
              <a:buChar char="•"/>
            </a:pPr>
            <a:r>
              <a:rPr lang="en-US" sz="3600" dirty="0" err="1"/>
              <a:t>Youtube</a:t>
            </a:r>
            <a:endParaRPr lang="en-US" sz="3600" dirty="0"/>
          </a:p>
          <a:p>
            <a:pPr indent="-207386" algn="r" defTabSz="829544">
              <a:buFont typeface="Arial" panose="020B0604020202020204" pitchFamily="34" charset="0"/>
              <a:buChar char="•"/>
            </a:pPr>
            <a:endParaRPr lang="en-US" sz="1814" dirty="0"/>
          </a:p>
        </p:txBody>
      </p:sp>
      <p:pic>
        <p:nvPicPr>
          <p:cNvPr id="11" name="Grafik 10">
            <a:extLst>
              <a:ext uri="{FF2B5EF4-FFF2-40B4-BE49-F238E27FC236}">
                <a16:creationId xmlns:a16="http://schemas.microsoft.com/office/drawing/2014/main" id="{2917741C-ACCD-48E5-E051-78A2A7F68A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7572" y="3697845"/>
            <a:ext cx="2552026" cy="2899385"/>
          </a:xfrm>
          <a:prstGeom prst="rect">
            <a:avLst/>
          </a:prstGeom>
        </p:spPr>
      </p:pic>
    </p:spTree>
    <p:extLst>
      <p:ext uri="{BB962C8B-B14F-4D97-AF65-F5344CB8AC3E}">
        <p14:creationId xmlns:p14="http://schemas.microsoft.com/office/powerpoint/2010/main" val="292414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449CF-D53C-4BBE-8141-FAF6D62BA042}"/>
              </a:ext>
            </a:extLst>
          </p:cNvPr>
          <p:cNvSpPr>
            <a:spLocks noGrp="1"/>
          </p:cNvSpPr>
          <p:nvPr>
            <p:ph type="title"/>
          </p:nvPr>
        </p:nvSpPr>
        <p:spPr>
          <a:xfrm>
            <a:off x="6412120" y="321734"/>
            <a:ext cx="5136413" cy="1964266"/>
          </a:xfrm>
        </p:spPr>
        <p:txBody>
          <a:bodyPr>
            <a:normAutofit/>
          </a:bodyPr>
          <a:lstStyle/>
          <a:p>
            <a:r>
              <a:rPr lang="en-US" sz="2800" b="1" dirty="0" err="1">
                <a:solidFill>
                  <a:srgbClr val="47439B"/>
                </a:solidFill>
              </a:rPr>
              <a:t>Informationsveranstaltungen</a:t>
            </a:r>
            <a:endParaRPr lang="de-AT" sz="2800" b="1" dirty="0">
              <a:solidFill>
                <a:srgbClr val="47439B"/>
              </a:solidFill>
            </a:endParaRPr>
          </a:p>
        </p:txBody>
      </p:sp>
      <p:pic>
        <p:nvPicPr>
          <p:cNvPr id="9" name="Grafik 8" descr="Ein Bild, das Text, Person enthält.&#10;&#10;Automatisch generierte Beschreibung">
            <a:extLst>
              <a:ext uri="{FF2B5EF4-FFF2-40B4-BE49-F238E27FC236}">
                <a16:creationId xmlns:a16="http://schemas.microsoft.com/office/drawing/2014/main" id="{4EB8E4DC-E7D5-4077-8CEB-F948FD9964F8}"/>
              </a:ext>
            </a:extLst>
          </p:cNvPr>
          <p:cNvPicPr>
            <a:picLocks noChangeAspect="1"/>
          </p:cNvPicPr>
          <p:nvPr/>
        </p:nvPicPr>
        <p:blipFill rotWithShape="1">
          <a:blip r:embed="rId2">
            <a:extLst>
              <a:ext uri="{28A0092B-C50C-407E-A947-70E740481C1C}">
                <a14:useLocalDpi xmlns:a14="http://schemas.microsoft.com/office/drawing/2010/main" val="0"/>
              </a:ext>
            </a:extLst>
          </a:blip>
          <a:srcRect r="4"/>
          <a:stretch/>
        </p:blipFill>
        <p:spPr>
          <a:xfrm>
            <a:off x="-2" y="10"/>
            <a:ext cx="5779884" cy="3428990"/>
          </a:xfrm>
          <a:prstGeom prst="rect">
            <a:avLst/>
          </a:prstGeom>
        </p:spPr>
      </p:pic>
      <p:graphicFrame>
        <p:nvGraphicFramePr>
          <p:cNvPr id="13" name="Inhaltsplatzhalter 3">
            <a:extLst>
              <a:ext uri="{FF2B5EF4-FFF2-40B4-BE49-F238E27FC236}">
                <a16:creationId xmlns:a16="http://schemas.microsoft.com/office/drawing/2014/main" id="{F706FAB8-A053-FAF1-CD48-06B74C87829A}"/>
              </a:ext>
            </a:extLst>
          </p:cNvPr>
          <p:cNvGraphicFramePr>
            <a:graphicFrameLocks noGrp="1"/>
          </p:cNvGraphicFramePr>
          <p:nvPr>
            <p:ph idx="1"/>
            <p:extLst>
              <p:ext uri="{D42A27DB-BD31-4B8C-83A1-F6EECF244321}">
                <p14:modId xmlns:p14="http://schemas.microsoft.com/office/powerpoint/2010/main" val="498415848"/>
              </p:ext>
            </p:extLst>
          </p:nvPr>
        </p:nvGraphicFramePr>
        <p:xfrm>
          <a:off x="6412120" y="1782981"/>
          <a:ext cx="5403362"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k 7">
            <a:extLst>
              <a:ext uri="{FF2B5EF4-FFF2-40B4-BE49-F238E27FC236}">
                <a16:creationId xmlns:a16="http://schemas.microsoft.com/office/drawing/2014/main" id="{A3EC300D-53C2-40F0-9261-E5C4340CB2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52" y="3690761"/>
            <a:ext cx="5588975" cy="2624092"/>
          </a:xfrm>
          <a:prstGeom prst="rect">
            <a:avLst/>
          </a:prstGeom>
        </p:spPr>
      </p:pic>
    </p:spTree>
    <p:extLst>
      <p:ext uri="{BB962C8B-B14F-4D97-AF65-F5344CB8AC3E}">
        <p14:creationId xmlns:p14="http://schemas.microsoft.com/office/powerpoint/2010/main" val="241426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a:extLst>
              <a:ext uri="{FF2B5EF4-FFF2-40B4-BE49-F238E27FC236}">
                <a16:creationId xmlns:a16="http://schemas.microsoft.com/office/drawing/2014/main" id="{E9BAAFD7-6A5F-F97C-2A41-D90F3389093D}"/>
              </a:ext>
            </a:extLst>
          </p:cNvPr>
          <p:cNvPicPr>
            <a:picLocks noChangeAspect="1"/>
          </p:cNvPicPr>
          <p:nvPr/>
        </p:nvPicPr>
        <p:blipFill rotWithShape="1">
          <a:blip r:embed="rId2">
            <a:extLst>
              <a:ext uri="{28A0092B-C50C-407E-A947-70E740481C1C}">
                <a14:useLocalDpi xmlns:a14="http://schemas.microsoft.com/office/drawing/2010/main" val="0"/>
              </a:ext>
            </a:extLst>
          </a:blip>
          <a:srcRect l="18044" r="5777" b="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Grafik 4" descr="Ein Bild, das Text, Person, lächelnd enthält.&#10;&#10;Automatisch generierte Beschreibung">
            <a:extLst>
              <a:ext uri="{FF2B5EF4-FFF2-40B4-BE49-F238E27FC236}">
                <a16:creationId xmlns:a16="http://schemas.microsoft.com/office/drawing/2014/main" id="{5309D4B9-C45D-62F5-DE91-A6D809AA0269}"/>
              </a:ext>
            </a:extLst>
          </p:cNvPr>
          <p:cNvPicPr>
            <a:picLocks noChangeAspect="1"/>
          </p:cNvPicPr>
          <p:nvPr/>
        </p:nvPicPr>
        <p:blipFill rotWithShape="1">
          <a:blip r:embed="rId3">
            <a:extLst>
              <a:ext uri="{28A0092B-C50C-407E-A947-70E740481C1C}">
                <a14:useLocalDpi xmlns:a14="http://schemas.microsoft.com/office/drawing/2010/main" val="0"/>
              </a:ext>
            </a:extLst>
          </a:blip>
          <a:srcRect t="22818" b="38567"/>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2" name="Grafik 11" descr="Ein Bild, das Text enthält.&#10;&#10;Automatisch generierte Beschreibung">
            <a:extLst>
              <a:ext uri="{FF2B5EF4-FFF2-40B4-BE49-F238E27FC236}">
                <a16:creationId xmlns:a16="http://schemas.microsoft.com/office/drawing/2014/main" id="{6A93F1C2-EBCD-F1C2-79C2-EA17C1C22242}"/>
              </a:ext>
            </a:extLst>
          </p:cNvPr>
          <p:cNvPicPr>
            <a:picLocks noChangeAspect="1"/>
          </p:cNvPicPr>
          <p:nvPr/>
        </p:nvPicPr>
        <p:blipFill rotWithShape="1">
          <a:blip r:embed="rId4">
            <a:extLst>
              <a:ext uri="{28A0092B-C50C-407E-A947-70E740481C1C}">
                <a14:useLocalDpi xmlns:a14="http://schemas.microsoft.com/office/drawing/2010/main" val="0"/>
              </a:ext>
            </a:extLst>
          </a:blip>
          <a:srcRect r="-1" b="18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0" name="Freeform: Shape 29">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1449CF-D53C-4BBE-8141-FAF6D62BA042}"/>
              </a:ext>
            </a:extLst>
          </p:cNvPr>
          <p:cNvSpPr>
            <a:spLocks noGrp="1"/>
          </p:cNvSpPr>
          <p:nvPr>
            <p:ph type="title"/>
          </p:nvPr>
        </p:nvSpPr>
        <p:spPr>
          <a:xfrm>
            <a:off x="448056" y="685800"/>
            <a:ext cx="4922338" cy="1325563"/>
          </a:xfrm>
        </p:spPr>
        <p:txBody>
          <a:bodyPr>
            <a:normAutofit/>
          </a:bodyPr>
          <a:lstStyle/>
          <a:p>
            <a:r>
              <a:rPr lang="de-DE" sz="2900" b="1"/>
              <a:t>Aussendungen an Allgemeinmediziner und</a:t>
            </a:r>
            <a:br>
              <a:rPr lang="de-DE" sz="2900" b="1"/>
            </a:br>
            <a:r>
              <a:rPr lang="de-DE" sz="2900" b="1"/>
              <a:t>Internisten</a:t>
            </a:r>
            <a:endParaRPr lang="de-AT" sz="2900" b="1"/>
          </a:p>
        </p:txBody>
      </p:sp>
      <p:sp>
        <p:nvSpPr>
          <p:cNvPr id="34" name="Rectangle 33">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nhaltsplatzhalter 6">
            <a:extLst>
              <a:ext uri="{FF2B5EF4-FFF2-40B4-BE49-F238E27FC236}">
                <a16:creationId xmlns:a16="http://schemas.microsoft.com/office/drawing/2014/main" id="{A3774DDB-50E9-4CC6-82BB-B4BD11896C95}"/>
              </a:ext>
            </a:extLst>
          </p:cNvPr>
          <p:cNvSpPr>
            <a:spLocks noGrp="1"/>
          </p:cNvSpPr>
          <p:nvPr>
            <p:ph idx="1"/>
          </p:nvPr>
        </p:nvSpPr>
        <p:spPr>
          <a:xfrm>
            <a:off x="448056" y="2514600"/>
            <a:ext cx="4922338" cy="3666744"/>
          </a:xfrm>
        </p:spPr>
        <p:txBody>
          <a:bodyPr>
            <a:normAutofit/>
          </a:bodyPr>
          <a:lstStyle/>
          <a:p>
            <a:pPr marL="0" indent="0">
              <a:buNone/>
            </a:pPr>
            <a:r>
              <a:rPr lang="en-US" sz="1900"/>
              <a:t>3x im Jahr machen wir eine Aussendung an 3.100 österreichische Internisten und Allgemeinmediziner</a:t>
            </a:r>
          </a:p>
          <a:p>
            <a:pPr marL="0" indent="0">
              <a:buNone/>
            </a:pPr>
            <a:endParaRPr lang="en-US" sz="1900"/>
          </a:p>
          <a:p>
            <a:pPr marL="0" indent="0">
              <a:buNone/>
            </a:pPr>
            <a:r>
              <a:rPr lang="en-US" sz="1900"/>
              <a:t>Dabei bieten wir unser kostenfreies Infomaterial, unsere Folder und Postkarten, für ihre PatientInnen an, </a:t>
            </a:r>
          </a:p>
          <a:p>
            <a:pPr marL="0" indent="0">
              <a:buNone/>
            </a:pPr>
            <a:r>
              <a:rPr lang="en-US" sz="1900"/>
              <a:t>So haben nicht nur mehr PatientInnen Zugang zu geprüften Informationen über Herzklappenerkrankungen, wir steigern zudem das Bewusstsein für die Früherkennung vor allem bei Allgemeinmedizinern.</a:t>
            </a:r>
          </a:p>
        </p:txBody>
      </p:sp>
    </p:spTree>
    <p:extLst>
      <p:ext uri="{BB962C8B-B14F-4D97-AF65-F5344CB8AC3E}">
        <p14:creationId xmlns:p14="http://schemas.microsoft.com/office/powerpoint/2010/main" val="275700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BB994011-E3C0-CE67-D335-F46E81467AC8}"/>
              </a:ext>
            </a:extLst>
          </p:cNvPr>
          <p:cNvSpPr txBox="1"/>
          <p:nvPr/>
        </p:nvSpPr>
        <p:spPr>
          <a:xfrm>
            <a:off x="971368" y="371719"/>
            <a:ext cx="6125964" cy="19068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dirty="0">
                <a:solidFill>
                  <a:srgbClr val="47439B"/>
                </a:solidFill>
                <a:latin typeface="+mj-lt"/>
                <a:ea typeface="+mj-ea"/>
                <a:cs typeface="+mj-cs"/>
              </a:rPr>
              <a:t>Radio Ö1</a:t>
            </a:r>
          </a:p>
          <a:p>
            <a:pPr>
              <a:lnSpc>
                <a:spcPct val="90000"/>
              </a:lnSpc>
              <a:spcBef>
                <a:spcPct val="0"/>
              </a:spcBef>
              <a:spcAft>
                <a:spcPts val="600"/>
              </a:spcAft>
            </a:pPr>
            <a:r>
              <a:rPr lang="en-US" sz="4100" b="1" kern="1200" dirty="0">
                <a:solidFill>
                  <a:srgbClr val="47439B"/>
                </a:solidFill>
                <a:latin typeface="+mj-lt"/>
                <a:ea typeface="+mj-ea"/>
                <a:cs typeface="+mj-cs"/>
              </a:rPr>
              <a:t>Serie über </a:t>
            </a:r>
            <a:r>
              <a:rPr lang="en-US" sz="4100" b="1" kern="1200" dirty="0" err="1">
                <a:solidFill>
                  <a:srgbClr val="47439B"/>
                </a:solidFill>
                <a:latin typeface="+mj-lt"/>
                <a:ea typeface="+mj-ea"/>
                <a:cs typeface="+mj-cs"/>
              </a:rPr>
              <a:t>Herzklappenfehler</a:t>
            </a:r>
            <a:endParaRPr lang="en-US" sz="4100" b="1" kern="1200" dirty="0">
              <a:solidFill>
                <a:srgbClr val="47439B"/>
              </a:solidFill>
              <a:latin typeface="+mj-lt"/>
              <a:ea typeface="+mj-ea"/>
              <a:cs typeface="+mj-cs"/>
            </a:endParaRPr>
          </a:p>
        </p:txBody>
      </p:sp>
      <p:sp>
        <p:nvSpPr>
          <p:cNvPr id="9" name="Textfeld 8">
            <a:extLst>
              <a:ext uri="{FF2B5EF4-FFF2-40B4-BE49-F238E27FC236}">
                <a16:creationId xmlns:a16="http://schemas.microsoft.com/office/drawing/2014/main" id="{3A8F7926-27A8-7675-01E5-CBE0B4DDA5DB}"/>
              </a:ext>
            </a:extLst>
          </p:cNvPr>
          <p:cNvSpPr txBox="1"/>
          <p:nvPr/>
        </p:nvSpPr>
        <p:spPr>
          <a:xfrm>
            <a:off x="971368" y="2711395"/>
            <a:ext cx="4114801" cy="3465568"/>
          </a:xfrm>
          <a:prstGeom prst="rect">
            <a:avLst/>
          </a:prstGeom>
        </p:spPr>
        <p:txBody>
          <a:bodyPr vert="horz" lIns="91440" tIns="45720" rIns="91440" bIns="45720" rtlCol="0">
            <a:normAutofit/>
          </a:bodyPr>
          <a:lstStyle/>
          <a:p>
            <a:pPr>
              <a:lnSpc>
                <a:spcPct val="90000"/>
              </a:lnSpc>
              <a:spcAft>
                <a:spcPts val="600"/>
              </a:spcAft>
            </a:pPr>
            <a:r>
              <a:rPr lang="en-US" sz="2000" dirty="0" err="1"/>
              <a:t>Dreiteilige</a:t>
            </a:r>
            <a:r>
              <a:rPr lang="en-US" sz="2000" dirty="0"/>
              <a:t> Serie über </a:t>
            </a:r>
            <a:r>
              <a:rPr lang="en-US" sz="2000" dirty="0" err="1"/>
              <a:t>Herzklappenerkrankungen</a:t>
            </a:r>
            <a:r>
              <a:rPr lang="en-US" sz="2000" dirty="0"/>
              <a:t> der </a:t>
            </a:r>
            <a:r>
              <a:rPr lang="en-US" sz="2000" dirty="0" err="1"/>
              <a:t>Herzklappenpatientin</a:t>
            </a:r>
            <a:r>
              <a:rPr lang="en-US" sz="2000" dirty="0"/>
              <a:t> Kim </a:t>
            </a:r>
            <a:r>
              <a:rPr lang="en-US" sz="2000" dirty="0" err="1"/>
              <a:t>Cupal</a:t>
            </a:r>
            <a:r>
              <a:rPr lang="en-US" sz="2000" dirty="0"/>
              <a:t>.</a:t>
            </a:r>
          </a:p>
          <a:p>
            <a:pPr>
              <a:lnSpc>
                <a:spcPct val="90000"/>
              </a:lnSpc>
              <a:spcAft>
                <a:spcPts val="600"/>
              </a:spcAft>
            </a:pPr>
            <a:r>
              <a:rPr lang="en-US" sz="2000" dirty="0"/>
              <a:t>Unser Verein hat </a:t>
            </a:r>
            <a:r>
              <a:rPr lang="en-US" sz="2000" dirty="0" err="1"/>
              <a:t>sich</a:t>
            </a:r>
            <a:r>
              <a:rPr lang="en-US" sz="2000" dirty="0"/>
              <a:t> an </a:t>
            </a:r>
            <a:r>
              <a:rPr lang="en-US" sz="2000" dirty="0" err="1"/>
              <a:t>diesem</a:t>
            </a:r>
            <a:r>
              <a:rPr lang="en-US" sz="2000" dirty="0"/>
              <a:t> </a:t>
            </a:r>
            <a:r>
              <a:rPr lang="en-US" sz="2000" dirty="0" err="1"/>
              <a:t>Projekt</a:t>
            </a:r>
            <a:r>
              <a:rPr lang="en-US" sz="2000" dirty="0"/>
              <a:t> </a:t>
            </a:r>
            <a:r>
              <a:rPr lang="en-US" sz="2000" dirty="0" err="1"/>
              <a:t>beteiligt</a:t>
            </a:r>
            <a:r>
              <a:rPr lang="en-US" sz="2000" dirty="0"/>
              <a:t>, </a:t>
            </a:r>
            <a:r>
              <a:rPr lang="en-US" sz="2000" dirty="0" err="1"/>
              <a:t>u.a.</a:t>
            </a:r>
            <a:r>
              <a:rPr lang="en-US" sz="2000" dirty="0"/>
              <a:t> </a:t>
            </a:r>
            <a:r>
              <a:rPr lang="en-US" sz="2000" dirty="0" err="1"/>
              <a:t>durch</a:t>
            </a:r>
            <a:r>
              <a:rPr lang="en-US" sz="2000" dirty="0"/>
              <a:t> Interviews </a:t>
            </a:r>
            <a:r>
              <a:rPr lang="en-US" sz="2000" dirty="0" err="1"/>
              <a:t>mit</a:t>
            </a:r>
            <a:r>
              <a:rPr lang="en-US" sz="2000" dirty="0"/>
              <a:t> </a:t>
            </a:r>
            <a:r>
              <a:rPr lang="en-US" sz="2000" dirty="0" err="1"/>
              <a:t>unseren</a:t>
            </a:r>
            <a:r>
              <a:rPr lang="en-US" sz="2000" dirty="0"/>
              <a:t> </a:t>
            </a:r>
            <a:r>
              <a:rPr lang="en-US" sz="2000" dirty="0" err="1"/>
              <a:t>Präsidenten</a:t>
            </a:r>
            <a:r>
              <a:rPr lang="en-US" sz="2000" dirty="0"/>
              <a:t> Prof. Hengstenberg und Prof. Rosenhek, der </a:t>
            </a:r>
            <a:r>
              <a:rPr lang="en-US" sz="2000" dirty="0" err="1"/>
              <a:t>Geschäftsführerin</a:t>
            </a:r>
            <a:r>
              <a:rPr lang="en-US" sz="2000" dirty="0"/>
              <a:t> Katja Teichert </a:t>
            </a:r>
            <a:r>
              <a:rPr lang="en-US" sz="2000" dirty="0" err="1"/>
              <a:t>sowie</a:t>
            </a:r>
            <a:r>
              <a:rPr lang="en-US" sz="2000" dirty="0"/>
              <a:t> </a:t>
            </a:r>
            <a:r>
              <a:rPr lang="en-US" sz="2000" dirty="0" err="1"/>
              <a:t>weiteren</a:t>
            </a:r>
            <a:r>
              <a:rPr lang="en-US" sz="2000" dirty="0"/>
              <a:t> </a:t>
            </a:r>
            <a:r>
              <a:rPr lang="en-US" sz="2000" dirty="0" err="1"/>
              <a:t>Vereinsmitgliedern</a:t>
            </a:r>
            <a:r>
              <a:rPr lang="en-US" sz="2000" dirty="0"/>
              <a:t>.</a:t>
            </a:r>
          </a:p>
        </p:txBody>
      </p:sp>
      <p:pic>
        <p:nvPicPr>
          <p:cNvPr id="6" name="Grafik 5" descr="Ein Bild, das Text enthält.&#10;&#10;Automatisch generierte Beschreibung">
            <a:extLst>
              <a:ext uri="{FF2B5EF4-FFF2-40B4-BE49-F238E27FC236}">
                <a16:creationId xmlns:a16="http://schemas.microsoft.com/office/drawing/2014/main" id="{DF217482-E52D-CAD9-FF19-E7EF8C529B7E}"/>
              </a:ext>
            </a:extLst>
          </p:cNvPr>
          <p:cNvPicPr>
            <a:picLocks noChangeAspect="1"/>
          </p:cNvPicPr>
          <p:nvPr/>
        </p:nvPicPr>
        <p:blipFill rotWithShape="1">
          <a:blip r:embed="rId2">
            <a:extLst>
              <a:ext uri="{28A0092B-C50C-407E-A947-70E740481C1C}">
                <a14:useLocalDpi xmlns:a14="http://schemas.microsoft.com/office/drawing/2010/main" val="0"/>
              </a:ext>
            </a:extLst>
          </a:blip>
          <a:srcRect t="41" r="2" b="3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 name="Grafik 3" descr="Ein Bild, das Text enthält.&#10;&#10;Automatisch generierte Beschreibung">
            <a:extLst>
              <a:ext uri="{FF2B5EF4-FFF2-40B4-BE49-F238E27FC236}">
                <a16:creationId xmlns:a16="http://schemas.microsoft.com/office/drawing/2014/main" id="{AA4B961B-020E-FE35-E401-682169F57FA7}"/>
              </a:ext>
            </a:extLst>
          </p:cNvPr>
          <p:cNvPicPr>
            <a:picLocks noChangeAspect="1"/>
          </p:cNvPicPr>
          <p:nvPr/>
        </p:nvPicPr>
        <p:blipFill rotWithShape="1">
          <a:blip r:embed="rId3">
            <a:extLst>
              <a:ext uri="{28A0092B-C50C-407E-A947-70E740481C1C}">
                <a14:useLocalDpi xmlns:a14="http://schemas.microsoft.com/office/drawing/2010/main" val="0"/>
              </a:ext>
            </a:extLst>
          </a:blip>
          <a:srcRect r="56" b="4"/>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Grafik 7" descr="Ein Bild, das Text enthält.&#10;&#10;Automatisch generierte Beschreibung">
            <a:extLst>
              <a:ext uri="{FF2B5EF4-FFF2-40B4-BE49-F238E27FC236}">
                <a16:creationId xmlns:a16="http://schemas.microsoft.com/office/drawing/2014/main" id="{B6ECC788-1AFA-D860-4A56-CCFFF4BC7E6D}"/>
              </a:ext>
            </a:extLst>
          </p:cNvPr>
          <p:cNvPicPr>
            <a:picLocks noChangeAspect="1"/>
          </p:cNvPicPr>
          <p:nvPr/>
        </p:nvPicPr>
        <p:blipFill rotWithShape="1">
          <a:blip r:embed="rId4">
            <a:extLst>
              <a:ext uri="{28A0092B-C50C-407E-A947-70E740481C1C}">
                <a14:useLocalDpi xmlns:a14="http://schemas.microsoft.com/office/drawing/2010/main" val="0"/>
              </a:ext>
            </a:extLst>
          </a:blip>
          <a:srcRect t="7" r="3" b="119"/>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386943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1449CF-D53C-4BBE-8141-FAF6D62BA042}"/>
              </a:ext>
            </a:extLst>
          </p:cNvPr>
          <p:cNvSpPr>
            <a:spLocks noGrp="1"/>
          </p:cNvSpPr>
          <p:nvPr>
            <p:ph type="title"/>
          </p:nvPr>
        </p:nvSpPr>
        <p:spPr>
          <a:xfrm>
            <a:off x="838201" y="365125"/>
            <a:ext cx="3816095" cy="2103436"/>
          </a:xfrm>
        </p:spPr>
        <p:txBody>
          <a:bodyPr>
            <a:normAutofit/>
          </a:bodyPr>
          <a:lstStyle/>
          <a:p>
            <a:r>
              <a:rPr lang="en-US" b="1" dirty="0" err="1">
                <a:solidFill>
                  <a:srgbClr val="47439B"/>
                </a:solidFill>
              </a:rPr>
              <a:t>Infostände</a:t>
            </a:r>
            <a:br>
              <a:rPr lang="en-US" b="1" dirty="0">
                <a:solidFill>
                  <a:srgbClr val="47439B"/>
                </a:solidFill>
              </a:rPr>
            </a:br>
            <a:r>
              <a:rPr lang="en-US" b="1" dirty="0">
                <a:solidFill>
                  <a:srgbClr val="47439B"/>
                </a:solidFill>
              </a:rPr>
              <a:t>in </a:t>
            </a:r>
            <a:r>
              <a:rPr lang="en-US" b="1" dirty="0" err="1">
                <a:solidFill>
                  <a:srgbClr val="47439B"/>
                </a:solidFill>
              </a:rPr>
              <a:t>Einkaufszentren</a:t>
            </a:r>
            <a:endParaRPr lang="de-AT" b="1" dirty="0">
              <a:solidFill>
                <a:srgbClr val="47439B"/>
              </a:solidFill>
            </a:endParaRPr>
          </a:p>
        </p:txBody>
      </p:sp>
      <p:sp>
        <p:nvSpPr>
          <p:cNvPr id="4" name="Inhaltsplatzhalter 3">
            <a:extLst>
              <a:ext uri="{FF2B5EF4-FFF2-40B4-BE49-F238E27FC236}">
                <a16:creationId xmlns:a16="http://schemas.microsoft.com/office/drawing/2014/main" id="{4B29ACA7-00FF-4BA8-8FBC-BDE92F34A118}"/>
              </a:ext>
            </a:extLst>
          </p:cNvPr>
          <p:cNvSpPr>
            <a:spLocks noGrp="1"/>
          </p:cNvSpPr>
          <p:nvPr>
            <p:ph idx="1"/>
          </p:nvPr>
        </p:nvSpPr>
        <p:spPr>
          <a:xfrm>
            <a:off x="838201" y="2647949"/>
            <a:ext cx="3816096" cy="3529013"/>
          </a:xfrm>
        </p:spPr>
        <p:txBody>
          <a:bodyPr>
            <a:normAutofit/>
          </a:bodyPr>
          <a:lstStyle/>
          <a:p>
            <a:pPr marL="0" indent="0">
              <a:buNone/>
            </a:pPr>
            <a:r>
              <a:rPr lang="en-US" sz="2400" dirty="0" err="1"/>
              <a:t>Wir</a:t>
            </a:r>
            <a:r>
              <a:rPr lang="en-US" sz="2400" dirty="0"/>
              <a:t> </a:t>
            </a:r>
            <a:r>
              <a:rPr lang="en-US" sz="2400" dirty="0" err="1"/>
              <a:t>gehen</a:t>
            </a:r>
            <a:r>
              <a:rPr lang="en-US" sz="2400" dirty="0"/>
              <a:t> gerne </a:t>
            </a:r>
            <a:r>
              <a:rPr lang="en-US" sz="2400" dirty="0" err="1"/>
              <a:t>mit</a:t>
            </a:r>
            <a:r>
              <a:rPr lang="en-US" sz="2400" dirty="0"/>
              <a:t> </a:t>
            </a:r>
            <a:r>
              <a:rPr lang="en-US" sz="2400" dirty="0" err="1"/>
              <a:t>unserem</a:t>
            </a:r>
            <a:r>
              <a:rPr lang="en-US" sz="2400" dirty="0"/>
              <a:t> </a:t>
            </a:r>
            <a:r>
              <a:rPr lang="en-US" sz="2400" dirty="0" err="1"/>
              <a:t>Infostand</a:t>
            </a:r>
            <a:r>
              <a:rPr lang="en-US" sz="2400" dirty="0"/>
              <a:t> in </a:t>
            </a:r>
            <a:r>
              <a:rPr lang="en-US" sz="2400" dirty="0" err="1"/>
              <a:t>Einkaufszentren</a:t>
            </a:r>
            <a:r>
              <a:rPr lang="en-US" sz="2400" dirty="0"/>
              <a:t>, </a:t>
            </a:r>
            <a:r>
              <a:rPr lang="en-US" sz="2400" dirty="0" err="1"/>
              <a:t>denn</a:t>
            </a:r>
            <a:r>
              <a:rPr lang="en-US" sz="2400" dirty="0"/>
              <a:t> </a:t>
            </a:r>
            <a:r>
              <a:rPr lang="en-US" sz="2400" dirty="0" err="1"/>
              <a:t>hier</a:t>
            </a:r>
            <a:r>
              <a:rPr lang="en-US" sz="2400" dirty="0"/>
              <a:t> </a:t>
            </a:r>
            <a:r>
              <a:rPr lang="en-US" sz="2400" dirty="0" err="1"/>
              <a:t>erreichen</a:t>
            </a:r>
            <a:r>
              <a:rPr lang="en-US" sz="2400" dirty="0"/>
              <a:t> </a:t>
            </a:r>
            <a:r>
              <a:rPr lang="en-US" sz="2400" dirty="0" err="1"/>
              <a:t>wir</a:t>
            </a:r>
            <a:r>
              <a:rPr lang="en-US" sz="2400" dirty="0"/>
              <a:t> </a:t>
            </a:r>
            <a:r>
              <a:rPr lang="en-US" sz="2400" dirty="0" err="1"/>
              <a:t>niederschwellig</a:t>
            </a:r>
            <a:r>
              <a:rPr lang="en-US" sz="2400" dirty="0"/>
              <a:t> </a:t>
            </a:r>
            <a:r>
              <a:rPr lang="en-US" sz="2400" dirty="0" err="1"/>
              <a:t>auch</a:t>
            </a:r>
            <a:r>
              <a:rPr lang="en-US" sz="2400" dirty="0"/>
              <a:t> Menschen, die </a:t>
            </a:r>
            <a:r>
              <a:rPr lang="en-US" sz="2400" dirty="0" err="1"/>
              <a:t>nicht</a:t>
            </a:r>
            <a:r>
              <a:rPr lang="en-US" sz="2400" dirty="0"/>
              <a:t> </a:t>
            </a:r>
            <a:r>
              <a:rPr lang="en-US" sz="2400" dirty="0" err="1"/>
              <a:t>zu</a:t>
            </a:r>
            <a:r>
              <a:rPr lang="en-US" sz="2400" dirty="0"/>
              <a:t> </a:t>
            </a:r>
            <a:r>
              <a:rPr lang="en-US" sz="2400" dirty="0" err="1"/>
              <a:t>Gesundheitsmessen</a:t>
            </a:r>
            <a:r>
              <a:rPr lang="en-US" sz="2400" dirty="0"/>
              <a:t> </a:t>
            </a:r>
            <a:r>
              <a:rPr lang="en-US" sz="2400" dirty="0" err="1"/>
              <a:t>gehen</a:t>
            </a:r>
            <a:r>
              <a:rPr lang="en-US" sz="2400" dirty="0"/>
              <a:t> </a:t>
            </a:r>
            <a:r>
              <a:rPr lang="en-US" sz="2400" dirty="0" err="1"/>
              <a:t>oder</a:t>
            </a:r>
            <a:r>
              <a:rPr lang="en-US" sz="2400" dirty="0"/>
              <a:t> </a:t>
            </a:r>
            <a:r>
              <a:rPr lang="en-US" sz="2400" dirty="0" err="1"/>
              <a:t>sich</a:t>
            </a:r>
            <a:r>
              <a:rPr lang="en-US" sz="2400" dirty="0"/>
              <a:t> in </a:t>
            </a:r>
            <a:r>
              <a:rPr lang="en-US" sz="2400" dirty="0" err="1"/>
              <a:t>Zeitungen</a:t>
            </a:r>
            <a:r>
              <a:rPr lang="en-US" sz="2400" dirty="0"/>
              <a:t> über </a:t>
            </a:r>
            <a:r>
              <a:rPr lang="en-US" sz="2400" dirty="0" err="1"/>
              <a:t>Gesundheitsthemen</a:t>
            </a:r>
            <a:r>
              <a:rPr lang="en-US" sz="2400" dirty="0"/>
              <a:t> </a:t>
            </a:r>
            <a:r>
              <a:rPr lang="en-US" sz="2400" dirty="0" err="1"/>
              <a:t>informieren</a:t>
            </a:r>
            <a:r>
              <a:rPr lang="en-US" sz="2400" dirty="0"/>
              <a:t>.</a:t>
            </a:r>
          </a:p>
        </p:txBody>
      </p:sp>
      <p:pic>
        <p:nvPicPr>
          <p:cNvPr id="8" name="Grafik 7" descr="Ein Bild, das Text, Boden, drinnen, Decke enthält.&#10;&#10;Automatisch generierte Beschreibung">
            <a:extLst>
              <a:ext uri="{FF2B5EF4-FFF2-40B4-BE49-F238E27FC236}">
                <a16:creationId xmlns:a16="http://schemas.microsoft.com/office/drawing/2014/main" id="{A06428BF-47A2-1ED6-40D5-DCA2EF0D8068}"/>
              </a:ext>
            </a:extLst>
          </p:cNvPr>
          <p:cNvPicPr>
            <a:picLocks noChangeAspect="1"/>
          </p:cNvPicPr>
          <p:nvPr/>
        </p:nvPicPr>
        <p:blipFill rotWithShape="1">
          <a:blip r:embed="rId2">
            <a:extLst>
              <a:ext uri="{28A0092B-C50C-407E-A947-70E740481C1C}">
                <a14:useLocalDpi xmlns:a14="http://schemas.microsoft.com/office/drawing/2010/main" val="0"/>
              </a:ext>
            </a:extLst>
          </a:blip>
          <a:srcRect r="6" b="3"/>
          <a:stretch/>
        </p:blipFill>
        <p:spPr>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pic>
      <p:pic>
        <p:nvPicPr>
          <p:cNvPr id="11" name="Grafik 10" descr="Ein Bild, das Text, Decke, drinnen, Boden enthält.&#10;&#10;Automatisch generierte Beschreibung">
            <a:extLst>
              <a:ext uri="{FF2B5EF4-FFF2-40B4-BE49-F238E27FC236}">
                <a16:creationId xmlns:a16="http://schemas.microsoft.com/office/drawing/2014/main" id="{CA261480-51FA-2DA7-E691-0B64AE5E80DE}"/>
              </a:ext>
            </a:extLst>
          </p:cNvPr>
          <p:cNvPicPr>
            <a:picLocks noChangeAspect="1"/>
          </p:cNvPicPr>
          <p:nvPr/>
        </p:nvPicPr>
        <p:blipFill rotWithShape="1">
          <a:blip r:embed="rId3">
            <a:extLst>
              <a:ext uri="{28A0092B-C50C-407E-A947-70E740481C1C}">
                <a14:useLocalDpi xmlns:a14="http://schemas.microsoft.com/office/drawing/2010/main" val="0"/>
              </a:ext>
            </a:extLst>
          </a:blip>
          <a:srcRect t="31" r="3" b="7"/>
          <a:stretch/>
        </p:blipFill>
        <p:spPr>
          <a:xfrm>
            <a:off x="9082588" y="-3"/>
            <a:ext cx="3109415" cy="3694372"/>
          </a:xfrm>
          <a:prstGeom prst="rect">
            <a:avLst/>
          </a:prstGeom>
        </p:spPr>
      </p:pic>
      <p:pic>
        <p:nvPicPr>
          <p:cNvPr id="13" name="Grafik 12" descr="Ein Bild, das Text, drinnen, mehrere, zugemüllt enthält.&#10;&#10;Automatisch generierte Beschreibung">
            <a:extLst>
              <a:ext uri="{FF2B5EF4-FFF2-40B4-BE49-F238E27FC236}">
                <a16:creationId xmlns:a16="http://schemas.microsoft.com/office/drawing/2014/main" id="{E8329C85-CA8E-9FFA-9CC3-2FCADEB84092}"/>
              </a:ext>
            </a:extLst>
          </p:cNvPr>
          <p:cNvPicPr>
            <a:picLocks noChangeAspect="1"/>
          </p:cNvPicPr>
          <p:nvPr/>
        </p:nvPicPr>
        <p:blipFill rotWithShape="1">
          <a:blip r:embed="rId4">
            <a:extLst>
              <a:ext uri="{28A0092B-C50C-407E-A947-70E740481C1C}">
                <a14:useLocalDpi xmlns:a14="http://schemas.microsoft.com/office/drawing/2010/main" val="0"/>
              </a:ext>
            </a:extLst>
          </a:blip>
          <a:srcRect t="24" r="-2" b="28"/>
          <a:stretch/>
        </p:blipFill>
        <p:spPr>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5" name="Grafik 14" descr="Ein Bild, das Text, drinnen, Tisch, zugemüllt enthält.&#10;&#10;Automatisch generierte Beschreibung">
            <a:extLst>
              <a:ext uri="{FF2B5EF4-FFF2-40B4-BE49-F238E27FC236}">
                <a16:creationId xmlns:a16="http://schemas.microsoft.com/office/drawing/2014/main" id="{C0BBF69D-7F43-0B6C-F830-9924BBD3431C}"/>
              </a:ext>
            </a:extLst>
          </p:cNvPr>
          <p:cNvPicPr>
            <a:picLocks noChangeAspect="1"/>
          </p:cNvPicPr>
          <p:nvPr/>
        </p:nvPicPr>
        <p:blipFill rotWithShape="1">
          <a:blip r:embed="rId5">
            <a:extLst>
              <a:ext uri="{28A0092B-C50C-407E-A947-70E740481C1C}">
                <a14:useLocalDpi xmlns:a14="http://schemas.microsoft.com/office/drawing/2010/main" val="0"/>
              </a:ext>
            </a:extLst>
          </a:blip>
          <a:srcRect t="48" r="3" b="49"/>
          <a:stretch/>
        </p:blipFill>
        <p:spPr>
          <a:xfrm>
            <a:off x="9082585" y="3802960"/>
            <a:ext cx="3109415" cy="3055043"/>
          </a:xfrm>
          <a:prstGeom prst="rect">
            <a:avLst/>
          </a:prstGeom>
        </p:spPr>
      </p:pic>
    </p:spTree>
    <p:extLst>
      <p:ext uri="{BB962C8B-B14F-4D97-AF65-F5344CB8AC3E}">
        <p14:creationId xmlns:p14="http://schemas.microsoft.com/office/powerpoint/2010/main" val="72423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F241D64-1A67-48D0-9980-2822203EB836}"/>
              </a:ext>
            </a:extLst>
          </p:cNvPr>
          <p:cNvSpPr txBox="1"/>
          <p:nvPr/>
        </p:nvSpPr>
        <p:spPr>
          <a:xfrm>
            <a:off x="681319" y="557189"/>
            <a:ext cx="10312500" cy="1646055"/>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6400" b="1" dirty="0" err="1">
                <a:solidFill>
                  <a:srgbClr val="353272"/>
                </a:solidFill>
                <a:latin typeface="+mj-lt"/>
                <a:ea typeface="+mj-ea"/>
                <a:cs typeface="+mj-cs"/>
              </a:rPr>
              <a:t>Pressekampagne</a:t>
            </a:r>
            <a:r>
              <a:rPr lang="en-US" sz="6400" b="1" dirty="0">
                <a:solidFill>
                  <a:srgbClr val="353272"/>
                </a:solidFill>
                <a:latin typeface="+mj-lt"/>
                <a:ea typeface="+mj-ea"/>
                <a:cs typeface="+mj-cs"/>
              </a:rPr>
              <a:t> </a:t>
            </a:r>
            <a:r>
              <a:rPr lang="en-US" sz="6400" b="1" dirty="0" err="1">
                <a:solidFill>
                  <a:srgbClr val="353272"/>
                </a:solidFill>
                <a:latin typeface="+mj-lt"/>
                <a:ea typeface="+mj-ea"/>
                <a:cs typeface="+mj-cs"/>
              </a:rPr>
              <a:t>zum</a:t>
            </a:r>
            <a:r>
              <a:rPr lang="en-US" sz="6400" b="1" dirty="0">
                <a:solidFill>
                  <a:srgbClr val="353272"/>
                </a:solidFill>
                <a:latin typeface="+mj-lt"/>
                <a:ea typeface="+mj-ea"/>
                <a:cs typeface="+mj-cs"/>
              </a:rPr>
              <a:t> Thema </a:t>
            </a:r>
            <a:r>
              <a:rPr lang="en-US" sz="6400" b="1" dirty="0" err="1">
                <a:solidFill>
                  <a:srgbClr val="353272"/>
                </a:solidFill>
                <a:latin typeface="+mj-lt"/>
                <a:ea typeface="+mj-ea"/>
                <a:cs typeface="+mj-cs"/>
              </a:rPr>
              <a:t>Vorsorge</a:t>
            </a:r>
            <a:r>
              <a:rPr lang="en-US" sz="6400" b="1" dirty="0">
                <a:solidFill>
                  <a:srgbClr val="353272"/>
                </a:solidFill>
                <a:latin typeface="+mj-lt"/>
                <a:ea typeface="+mj-ea"/>
                <a:cs typeface="+mj-cs"/>
              </a:rPr>
              <a:t> </a:t>
            </a:r>
            <a:r>
              <a:rPr lang="en-US" sz="6400" b="1" dirty="0" err="1">
                <a:solidFill>
                  <a:srgbClr val="353272"/>
                </a:solidFill>
                <a:latin typeface="+mj-lt"/>
                <a:ea typeface="+mj-ea"/>
                <a:cs typeface="+mj-cs"/>
              </a:rPr>
              <a:t>bei</a:t>
            </a:r>
            <a:r>
              <a:rPr lang="en-US" sz="6400" b="1" dirty="0">
                <a:solidFill>
                  <a:srgbClr val="353272"/>
                </a:solidFill>
                <a:latin typeface="+mj-lt"/>
                <a:ea typeface="+mj-ea"/>
                <a:cs typeface="+mj-cs"/>
              </a:rPr>
              <a:t> </a:t>
            </a:r>
            <a:r>
              <a:rPr lang="en-US" sz="6400" b="1" dirty="0" err="1">
                <a:solidFill>
                  <a:srgbClr val="353272"/>
                </a:solidFill>
                <a:latin typeface="+mj-lt"/>
                <a:ea typeface="+mj-ea"/>
                <a:cs typeface="+mj-cs"/>
              </a:rPr>
              <a:t>Herzklappenerkrankungen</a:t>
            </a:r>
            <a:endParaRPr lang="en-US" sz="6400" b="1" dirty="0">
              <a:solidFill>
                <a:srgbClr val="353272"/>
              </a:solidFill>
              <a:latin typeface="+mj-lt"/>
              <a:ea typeface="+mj-ea"/>
              <a:cs typeface="+mj-cs"/>
            </a:endParaRPr>
          </a:p>
          <a:p>
            <a:pPr algn="ctr">
              <a:lnSpc>
                <a:spcPct val="90000"/>
              </a:lnSpc>
              <a:spcBef>
                <a:spcPct val="0"/>
              </a:spcBef>
              <a:spcAft>
                <a:spcPts val="600"/>
              </a:spcAft>
            </a:pPr>
            <a:r>
              <a:rPr lang="en-US" sz="2400" b="1" dirty="0" err="1">
                <a:solidFill>
                  <a:srgbClr val="353272"/>
                </a:solidFill>
                <a:latin typeface="+mj-lt"/>
                <a:ea typeface="+mj-ea"/>
                <a:cs typeface="+mj-cs"/>
              </a:rPr>
              <a:t>März</a:t>
            </a:r>
            <a:r>
              <a:rPr lang="en-US" sz="2400" b="1" dirty="0">
                <a:solidFill>
                  <a:srgbClr val="353272"/>
                </a:solidFill>
                <a:latin typeface="+mj-lt"/>
                <a:ea typeface="+mj-ea"/>
                <a:cs typeface="+mj-cs"/>
              </a:rPr>
              <a:t> 2022</a:t>
            </a:r>
          </a:p>
        </p:txBody>
      </p:sp>
      <p:pic>
        <p:nvPicPr>
          <p:cNvPr id="9" name="Grafik 8" descr="Ein Bild, das Text enthält.&#10;&#10;Automatisch generierte Beschreibung">
            <a:extLst>
              <a:ext uri="{FF2B5EF4-FFF2-40B4-BE49-F238E27FC236}">
                <a16:creationId xmlns:a16="http://schemas.microsoft.com/office/drawing/2014/main" id="{8FC6B778-3586-4F1E-BE3A-250749E3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55" y="2391503"/>
            <a:ext cx="2636141" cy="3514855"/>
          </a:xfrm>
          <a:prstGeom prst="rect">
            <a:avLst/>
          </a:prstGeom>
        </p:spPr>
      </p:pic>
      <p:pic>
        <p:nvPicPr>
          <p:cNvPr id="5" name="Grafik 4" descr="Ein Bild, das Text, Zeitung enthält.&#10;&#10;Automatisch generierte Beschreibung">
            <a:extLst>
              <a:ext uri="{FF2B5EF4-FFF2-40B4-BE49-F238E27FC236}">
                <a16:creationId xmlns:a16="http://schemas.microsoft.com/office/drawing/2014/main" id="{20DA67AE-5583-48F0-B2D3-ED53ABD7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177" y="2391503"/>
            <a:ext cx="2890967" cy="3514855"/>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82E7B4E0-8BBD-41CD-8D69-710D47201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517" y="2203244"/>
            <a:ext cx="3093072" cy="3514855"/>
          </a:xfrm>
          <a:prstGeom prst="rect">
            <a:avLst/>
          </a:prstGeom>
        </p:spPr>
      </p:pic>
    </p:spTree>
    <p:extLst>
      <p:ext uri="{BB962C8B-B14F-4D97-AF65-F5344CB8AC3E}">
        <p14:creationId xmlns:p14="http://schemas.microsoft.com/office/powerpoint/2010/main" val="351469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4AC0968-8387-4BFA-8031-7EDA975D6CF7}"/>
              </a:ext>
            </a:extLst>
          </p:cNvPr>
          <p:cNvSpPr txBox="1"/>
          <p:nvPr/>
        </p:nvSpPr>
        <p:spPr>
          <a:xfrm>
            <a:off x="704209" y="635069"/>
            <a:ext cx="4509236" cy="1139139"/>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4400" b="1" kern="1200" dirty="0" err="1">
                <a:solidFill>
                  <a:srgbClr val="353272"/>
                </a:solidFill>
                <a:latin typeface="+mj-lt"/>
                <a:ea typeface="+mj-ea"/>
                <a:cs typeface="+mj-cs"/>
              </a:rPr>
              <a:t>Kampagne</a:t>
            </a:r>
            <a:r>
              <a:rPr lang="en-US" sz="4400" b="1" kern="1200" dirty="0">
                <a:solidFill>
                  <a:srgbClr val="353272"/>
                </a:solidFill>
                <a:latin typeface="+mj-lt"/>
                <a:ea typeface="+mj-ea"/>
                <a:cs typeface="+mj-cs"/>
              </a:rPr>
              <a:t> </a:t>
            </a:r>
            <a:r>
              <a:rPr lang="en-US" sz="4400" b="1" kern="1200" dirty="0" err="1">
                <a:solidFill>
                  <a:srgbClr val="353272"/>
                </a:solidFill>
                <a:latin typeface="+mj-lt"/>
                <a:ea typeface="+mj-ea"/>
                <a:cs typeface="+mj-cs"/>
              </a:rPr>
              <a:t>zum</a:t>
            </a:r>
            <a:endParaRPr lang="en-US" sz="4400" b="1" kern="1200" dirty="0">
              <a:solidFill>
                <a:srgbClr val="353272"/>
              </a:solidFill>
              <a:latin typeface="+mj-lt"/>
              <a:ea typeface="+mj-ea"/>
              <a:cs typeface="+mj-cs"/>
            </a:endParaRPr>
          </a:p>
          <a:p>
            <a:pPr>
              <a:lnSpc>
                <a:spcPct val="90000"/>
              </a:lnSpc>
              <a:spcBef>
                <a:spcPct val="0"/>
              </a:spcBef>
              <a:spcAft>
                <a:spcPts val="600"/>
              </a:spcAft>
            </a:pPr>
            <a:r>
              <a:rPr lang="en-US" sz="4400" b="1" dirty="0" err="1">
                <a:solidFill>
                  <a:srgbClr val="353272"/>
                </a:solidFill>
                <a:latin typeface="+mj-lt"/>
                <a:ea typeface="+mj-ea"/>
                <a:cs typeface="+mj-cs"/>
              </a:rPr>
              <a:t>Weltgesundheitstag</a:t>
            </a:r>
            <a:endParaRPr lang="en-US" sz="4400" b="1" kern="1200" dirty="0">
              <a:solidFill>
                <a:srgbClr val="353272"/>
              </a:solidFill>
              <a:latin typeface="+mj-lt"/>
              <a:ea typeface="+mj-ea"/>
              <a:cs typeface="+mj-cs"/>
            </a:endParaRPr>
          </a:p>
        </p:txBody>
      </p:sp>
      <p:sp>
        <p:nvSpPr>
          <p:cNvPr id="5" name="Textfeld 4">
            <a:extLst>
              <a:ext uri="{FF2B5EF4-FFF2-40B4-BE49-F238E27FC236}">
                <a16:creationId xmlns:a16="http://schemas.microsoft.com/office/drawing/2014/main" id="{260C4081-ADCE-4D8E-B150-E64B50C60C10}"/>
              </a:ext>
            </a:extLst>
          </p:cNvPr>
          <p:cNvSpPr txBox="1"/>
          <p:nvPr/>
        </p:nvSpPr>
        <p:spPr>
          <a:xfrm>
            <a:off x="720992" y="1941362"/>
            <a:ext cx="5249502" cy="2743200"/>
          </a:xfrm>
          <a:prstGeom prst="rect">
            <a:avLst/>
          </a:prstGeom>
        </p:spPr>
        <p:txBody>
          <a:bodyPr vert="horz" lIns="91440" tIns="45720" rIns="91440" bIns="45720" rtlCol="0" anchor="t">
            <a:normAutofit fontScale="77500" lnSpcReduction="20000"/>
          </a:bodyPr>
          <a:lstStyle/>
          <a:p>
            <a:pPr>
              <a:lnSpc>
                <a:spcPct val="90000"/>
              </a:lnSpc>
              <a:spcAft>
                <a:spcPts val="600"/>
              </a:spcAft>
            </a:pPr>
            <a:r>
              <a:rPr lang="en-US" sz="2900" b="1" dirty="0"/>
              <a:t>Unser Thema:</a:t>
            </a:r>
          </a:p>
          <a:p>
            <a:pPr>
              <a:lnSpc>
                <a:spcPct val="90000"/>
              </a:lnSpc>
              <a:spcAft>
                <a:spcPts val="600"/>
              </a:spcAft>
            </a:pPr>
            <a:r>
              <a:rPr lang="en-US" sz="2900" b="1" dirty="0"/>
              <a:t>Shared Decision Making – Der </a:t>
            </a:r>
            <a:r>
              <a:rPr lang="en-US" sz="2900" b="1" dirty="0" err="1"/>
              <a:t>Weg</a:t>
            </a:r>
            <a:r>
              <a:rPr lang="en-US" sz="2900" b="1" dirty="0"/>
              <a:t> </a:t>
            </a:r>
            <a:r>
              <a:rPr lang="en-US" sz="2900" b="1" dirty="0" err="1"/>
              <a:t>zum</a:t>
            </a:r>
            <a:r>
              <a:rPr lang="en-US" sz="2900" b="1" dirty="0"/>
              <a:t> </a:t>
            </a:r>
            <a:r>
              <a:rPr lang="en-US" sz="2900" b="1" dirty="0" err="1"/>
              <a:t>aktiven</a:t>
            </a:r>
            <a:r>
              <a:rPr lang="en-US" sz="2900" b="1" dirty="0"/>
              <a:t> </a:t>
            </a:r>
            <a:r>
              <a:rPr lang="en-US" sz="2900" b="1" dirty="0" err="1"/>
              <a:t>Patienten</a:t>
            </a:r>
            <a:endParaRPr lang="en-US" sz="2900" b="1" dirty="0"/>
          </a:p>
          <a:p>
            <a:pPr>
              <a:lnSpc>
                <a:spcPct val="90000"/>
              </a:lnSpc>
              <a:spcAft>
                <a:spcPts val="600"/>
              </a:spcAft>
            </a:pPr>
            <a:endParaRPr lang="en-US" dirty="0"/>
          </a:p>
          <a:p>
            <a:pPr>
              <a:lnSpc>
                <a:spcPct val="90000"/>
              </a:lnSpc>
              <a:spcAft>
                <a:spcPts val="600"/>
              </a:spcAft>
            </a:pPr>
            <a:r>
              <a:rPr lang="en-US" dirty="0" err="1"/>
              <a:t>Mit</a:t>
            </a:r>
            <a:r>
              <a:rPr lang="en-US" dirty="0"/>
              <a:t> </a:t>
            </a:r>
            <a:r>
              <a:rPr lang="en-US" dirty="0" err="1"/>
              <a:t>folgenden</a:t>
            </a:r>
            <a:r>
              <a:rPr lang="en-US" dirty="0"/>
              <a:t> </a:t>
            </a:r>
            <a:r>
              <a:rPr lang="en-US" dirty="0" err="1"/>
              <a:t>Aktionen</a:t>
            </a:r>
            <a:r>
              <a:rPr lang="en-US" dirty="0"/>
              <a:t> </a:t>
            </a:r>
            <a:r>
              <a:rPr lang="en-US" dirty="0" err="1"/>
              <a:t>konnten</a:t>
            </a:r>
            <a:r>
              <a:rPr lang="en-US" dirty="0"/>
              <a:t> </a:t>
            </a:r>
            <a:r>
              <a:rPr lang="en-US" dirty="0" err="1"/>
              <a:t>wir</a:t>
            </a:r>
            <a:r>
              <a:rPr lang="en-US" dirty="0"/>
              <a:t> </a:t>
            </a:r>
            <a:r>
              <a:rPr lang="en-US" dirty="0" err="1"/>
              <a:t>Bewusstsein</a:t>
            </a:r>
            <a:r>
              <a:rPr lang="en-US" dirty="0"/>
              <a:t> </a:t>
            </a:r>
            <a:r>
              <a:rPr lang="en-US" dirty="0" err="1"/>
              <a:t>schaffen</a:t>
            </a:r>
            <a:r>
              <a:rPr lang="en-US" dirty="0"/>
              <a:t>, </a:t>
            </a:r>
            <a:r>
              <a:rPr lang="en-US" dirty="0" err="1"/>
              <a:t>wie</a:t>
            </a:r>
            <a:r>
              <a:rPr lang="en-US" dirty="0"/>
              <a:t> </a:t>
            </a:r>
            <a:r>
              <a:rPr lang="en-US" dirty="0" err="1"/>
              <a:t>wichtig</a:t>
            </a:r>
            <a:r>
              <a:rPr lang="en-US" dirty="0"/>
              <a:t> es für </a:t>
            </a:r>
            <a:r>
              <a:rPr lang="en-US" dirty="0" err="1"/>
              <a:t>Patienten</a:t>
            </a:r>
            <a:r>
              <a:rPr lang="en-US" dirty="0"/>
              <a:t> </a:t>
            </a:r>
            <a:r>
              <a:rPr lang="en-US" dirty="0" err="1"/>
              <a:t>ist</a:t>
            </a:r>
            <a:r>
              <a:rPr lang="en-US" dirty="0"/>
              <a:t>, </a:t>
            </a:r>
            <a:r>
              <a:rPr lang="en-US" dirty="0" err="1"/>
              <a:t>Gesundheitsentscheidungen</a:t>
            </a:r>
            <a:r>
              <a:rPr lang="en-US" dirty="0"/>
              <a:t> </a:t>
            </a:r>
            <a:r>
              <a:rPr lang="en-US" dirty="0" err="1"/>
              <a:t>auch</a:t>
            </a:r>
            <a:r>
              <a:rPr lang="en-US" dirty="0"/>
              <a:t> </a:t>
            </a:r>
            <a:r>
              <a:rPr lang="en-US" dirty="0" err="1"/>
              <a:t>selbst</a:t>
            </a:r>
            <a:r>
              <a:rPr lang="en-US" dirty="0"/>
              <a:t> in die Hand </a:t>
            </a:r>
            <a:r>
              <a:rPr lang="en-US" dirty="0" err="1"/>
              <a:t>zu</a:t>
            </a:r>
            <a:r>
              <a:rPr lang="en-US" dirty="0"/>
              <a:t> </a:t>
            </a:r>
            <a:r>
              <a:rPr lang="en-US" dirty="0" err="1"/>
              <a:t>nehmen</a:t>
            </a:r>
            <a:r>
              <a:rPr lang="en-US" dirty="0"/>
              <a:t>:</a:t>
            </a:r>
          </a:p>
          <a:p>
            <a:pPr marL="285750" indent="-285750">
              <a:lnSpc>
                <a:spcPct val="90000"/>
              </a:lnSpc>
              <a:spcAft>
                <a:spcPts val="600"/>
              </a:spcAft>
              <a:buFont typeface="Arial" panose="020B0604020202020204" pitchFamily="34" charset="0"/>
              <a:buChar char="•"/>
            </a:pPr>
            <a:r>
              <a:rPr lang="en-US" dirty="0" err="1"/>
              <a:t>Presseaussendung</a:t>
            </a:r>
            <a:endParaRPr lang="en-US" dirty="0"/>
          </a:p>
          <a:p>
            <a:pPr marL="285750" indent="-285750">
              <a:lnSpc>
                <a:spcPct val="90000"/>
              </a:lnSpc>
              <a:spcAft>
                <a:spcPts val="600"/>
              </a:spcAft>
              <a:buFont typeface="Arial" panose="020B0604020202020204" pitchFamily="34" charset="0"/>
              <a:buChar char="•"/>
            </a:pPr>
            <a:r>
              <a:rPr lang="en-US" dirty="0"/>
              <a:t>Social Media </a:t>
            </a:r>
            <a:r>
              <a:rPr lang="en-US" dirty="0" err="1"/>
              <a:t>Kampagne</a:t>
            </a:r>
            <a:endParaRPr lang="en-US" dirty="0"/>
          </a:p>
          <a:p>
            <a:pPr marL="285750" indent="-285750">
              <a:lnSpc>
                <a:spcPct val="90000"/>
              </a:lnSpc>
              <a:spcAft>
                <a:spcPts val="600"/>
              </a:spcAft>
              <a:buFont typeface="Arial" panose="020B0604020202020204" pitchFamily="34" charset="0"/>
              <a:buChar char="•"/>
            </a:pPr>
            <a:r>
              <a:rPr lang="en-US" dirty="0" err="1"/>
              <a:t>Erklärvideo</a:t>
            </a:r>
            <a:r>
              <a:rPr lang="en-US" dirty="0"/>
              <a:t> über Shared Decision Making –</a:t>
            </a:r>
          </a:p>
          <a:p>
            <a:pPr marL="285750" indent="-285750">
              <a:lnSpc>
                <a:spcPct val="90000"/>
              </a:lnSpc>
              <a:spcAft>
                <a:spcPts val="600"/>
              </a:spcAft>
              <a:buFont typeface="Arial" panose="020B0604020202020204" pitchFamily="34" charset="0"/>
              <a:buChar char="•"/>
            </a:pPr>
            <a:r>
              <a:rPr lang="en-US" dirty="0"/>
              <a:t>Awareness </a:t>
            </a:r>
            <a:r>
              <a:rPr lang="en-US" dirty="0" err="1"/>
              <a:t>Kampagne</a:t>
            </a:r>
            <a:r>
              <a:rPr lang="en-US" dirty="0"/>
              <a:t> über </a:t>
            </a:r>
            <a:r>
              <a:rPr lang="en-US" dirty="0" err="1"/>
              <a:t>Herzklappenerkrankungen</a:t>
            </a:r>
            <a:r>
              <a:rPr lang="en-US" dirty="0"/>
              <a:t> in den </a:t>
            </a:r>
            <a:r>
              <a:rPr lang="en-US" dirty="0" err="1"/>
              <a:t>öffentlichen</a:t>
            </a:r>
            <a:r>
              <a:rPr lang="en-US" dirty="0"/>
              <a:t> </a:t>
            </a:r>
            <a:r>
              <a:rPr lang="en-US" dirty="0" err="1"/>
              <a:t>Verkehrsmitteln</a:t>
            </a:r>
            <a:r>
              <a:rPr lang="en-US" dirty="0"/>
              <a:t> in </a:t>
            </a:r>
            <a:r>
              <a:rPr lang="en-US" dirty="0" err="1"/>
              <a:t>Österreich</a:t>
            </a:r>
            <a:endParaRPr lang="en-US" dirty="0"/>
          </a:p>
        </p:txBody>
      </p:sp>
      <p:pic>
        <p:nvPicPr>
          <p:cNvPr id="15" name="Grafik 14" descr="Ein Bild, das Text enthält.&#10;&#10;Automatisch generierte Beschreibung">
            <a:extLst>
              <a:ext uri="{FF2B5EF4-FFF2-40B4-BE49-F238E27FC236}">
                <a16:creationId xmlns:a16="http://schemas.microsoft.com/office/drawing/2014/main" id="{23F50C47-1CFB-473F-904F-BFDC65100A71}"/>
              </a:ext>
            </a:extLst>
          </p:cNvPr>
          <p:cNvPicPr>
            <a:picLocks noChangeAspect="1"/>
          </p:cNvPicPr>
          <p:nvPr/>
        </p:nvPicPr>
        <p:blipFill rotWithShape="1">
          <a:blip r:embed="rId2">
            <a:extLst>
              <a:ext uri="{28A0092B-C50C-407E-A947-70E740481C1C}">
                <a14:useLocalDpi xmlns:a14="http://schemas.microsoft.com/office/drawing/2010/main" val="0"/>
              </a:ext>
            </a:extLst>
          </a:blip>
          <a:srcRect r="248" b="-11"/>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17" name="Grafik 16" descr="Ein Bild, das Text enthält.&#10;&#10;Automatisch generierte Beschreibung">
            <a:extLst>
              <a:ext uri="{FF2B5EF4-FFF2-40B4-BE49-F238E27FC236}">
                <a16:creationId xmlns:a16="http://schemas.microsoft.com/office/drawing/2014/main" id="{25F6F8CF-F72C-4F8A-9CB8-C9DFBC55040D}"/>
              </a:ext>
            </a:extLst>
          </p:cNvPr>
          <p:cNvPicPr>
            <a:picLocks noChangeAspect="1"/>
          </p:cNvPicPr>
          <p:nvPr/>
        </p:nvPicPr>
        <p:blipFill rotWithShape="1">
          <a:blip r:embed="rId3">
            <a:extLst>
              <a:ext uri="{28A0092B-C50C-407E-A947-70E740481C1C}">
                <a14:useLocalDpi xmlns:a14="http://schemas.microsoft.com/office/drawing/2010/main" val="0"/>
              </a:ext>
            </a:extLst>
          </a:blip>
          <a:srcRect r="-4" b="205"/>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3" name="Grafik 12">
            <a:extLst>
              <a:ext uri="{FF2B5EF4-FFF2-40B4-BE49-F238E27FC236}">
                <a16:creationId xmlns:a16="http://schemas.microsoft.com/office/drawing/2014/main" id="{9C54FF82-48C7-4EA7-9BC6-EF124F978FCB}"/>
              </a:ext>
            </a:extLst>
          </p:cNvPr>
          <p:cNvPicPr>
            <a:picLocks noChangeAspect="1"/>
          </p:cNvPicPr>
          <p:nvPr/>
        </p:nvPicPr>
        <p:blipFill rotWithShape="1">
          <a:blip r:embed="rId4">
            <a:extLst>
              <a:ext uri="{28A0092B-C50C-407E-A947-70E740481C1C}">
                <a14:useLocalDpi xmlns:a14="http://schemas.microsoft.com/office/drawing/2010/main" val="0"/>
              </a:ext>
            </a:extLst>
          </a:blip>
          <a:srcRect l="151" r="109"/>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8" name="Grafik 17">
            <a:extLst>
              <a:ext uri="{FF2B5EF4-FFF2-40B4-BE49-F238E27FC236}">
                <a16:creationId xmlns:a16="http://schemas.microsoft.com/office/drawing/2014/main" id="{C6BDF04D-755C-4601-9FE2-DC7A341C3DA1}"/>
              </a:ext>
            </a:extLst>
          </p:cNvPr>
          <p:cNvPicPr>
            <a:picLocks noChangeAspect="1"/>
          </p:cNvPicPr>
          <p:nvPr/>
        </p:nvPicPr>
        <p:blipFill rotWithShape="1">
          <a:blip r:embed="rId5"/>
          <a:srcRect t="204" r="-3" b="273"/>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1" name="Grafik 10" descr="Ein Bild, das Text enthält.&#10;&#10;Automatisch generierte Beschreibung">
            <a:extLst>
              <a:ext uri="{FF2B5EF4-FFF2-40B4-BE49-F238E27FC236}">
                <a16:creationId xmlns:a16="http://schemas.microsoft.com/office/drawing/2014/main" id="{AD01B2E8-7B02-4BC8-A77A-9D1A6E77E550}"/>
              </a:ext>
            </a:extLst>
          </p:cNvPr>
          <p:cNvPicPr>
            <a:picLocks noChangeAspect="1"/>
          </p:cNvPicPr>
          <p:nvPr/>
        </p:nvPicPr>
        <p:blipFill rotWithShape="1">
          <a:blip r:embed="rId6">
            <a:extLst>
              <a:ext uri="{28A0092B-C50C-407E-A947-70E740481C1C}">
                <a14:useLocalDpi xmlns:a14="http://schemas.microsoft.com/office/drawing/2010/main" val="0"/>
              </a:ext>
            </a:extLst>
          </a:blip>
          <a:srcRect t="160" r="-3" b="173"/>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72746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id="{B3147C40-0876-6D60-D162-D7037FC54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6" y="2679193"/>
            <a:ext cx="2451250" cy="3519960"/>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0512D1AE-87B8-EC2E-A673-AFFAA0BD2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352" y="2550697"/>
            <a:ext cx="2555660" cy="3648456"/>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787CC2BD-E955-C38D-382E-B30D4EEE1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510" y="2623849"/>
            <a:ext cx="2513076" cy="3575304"/>
          </a:xfrm>
          <a:prstGeom prst="rect">
            <a:avLst/>
          </a:prstGeom>
        </p:spPr>
      </p:pic>
      <p:pic>
        <p:nvPicPr>
          <p:cNvPr id="14" name="Grafik 13" descr="Ein Bild, das Text enthält.">
            <a:extLst>
              <a:ext uri="{FF2B5EF4-FFF2-40B4-BE49-F238E27FC236}">
                <a16:creationId xmlns:a16="http://schemas.microsoft.com/office/drawing/2014/main" id="{E44ACD64-9BE3-7C68-7593-ED28CDCC7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010" y="2560959"/>
            <a:ext cx="2591584" cy="3586333"/>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A904FADE-746C-426F-2630-BDF8408D3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382" y="2535892"/>
            <a:ext cx="2555660" cy="3675408"/>
          </a:xfrm>
          <a:prstGeom prst="rect">
            <a:avLst/>
          </a:prstGeom>
        </p:spPr>
      </p:pic>
      <p:sp>
        <p:nvSpPr>
          <p:cNvPr id="16" name="Textfeld 15">
            <a:extLst>
              <a:ext uri="{FF2B5EF4-FFF2-40B4-BE49-F238E27FC236}">
                <a16:creationId xmlns:a16="http://schemas.microsoft.com/office/drawing/2014/main" id="{366EE81C-0E0B-EBEA-03A8-0CC40B58FFCD}"/>
              </a:ext>
            </a:extLst>
          </p:cNvPr>
          <p:cNvSpPr txBox="1"/>
          <p:nvPr/>
        </p:nvSpPr>
        <p:spPr>
          <a:xfrm>
            <a:off x="704805" y="899623"/>
            <a:ext cx="9902952" cy="954107"/>
          </a:xfrm>
          <a:prstGeom prst="rect">
            <a:avLst/>
          </a:prstGeom>
          <a:noFill/>
        </p:spPr>
        <p:txBody>
          <a:bodyPr wrap="square">
            <a:spAutoFit/>
          </a:bodyPr>
          <a:lstStyle/>
          <a:p>
            <a:pPr algn="ctr"/>
            <a:r>
              <a:rPr lang="en-US" sz="2800" b="1" dirty="0">
                <a:solidFill>
                  <a:srgbClr val="47439B"/>
                </a:solidFill>
              </a:rPr>
              <a:t>Artikel über </a:t>
            </a:r>
            <a:r>
              <a:rPr lang="en-US" sz="2800" b="1" dirty="0" err="1">
                <a:solidFill>
                  <a:srgbClr val="47439B"/>
                </a:solidFill>
              </a:rPr>
              <a:t>Herzklappenerkrankungen</a:t>
            </a:r>
            <a:r>
              <a:rPr lang="en-US" sz="2800" b="1" dirty="0">
                <a:solidFill>
                  <a:srgbClr val="47439B"/>
                </a:solidFill>
              </a:rPr>
              <a:t> und </a:t>
            </a:r>
            <a:r>
              <a:rPr lang="en-US" sz="2800" b="1" dirty="0" err="1">
                <a:solidFill>
                  <a:srgbClr val="47439B"/>
                </a:solidFill>
              </a:rPr>
              <a:t>unseren</a:t>
            </a:r>
            <a:r>
              <a:rPr lang="en-US" sz="2800" b="1" dirty="0">
                <a:solidFill>
                  <a:srgbClr val="47439B"/>
                </a:solidFill>
              </a:rPr>
              <a:t> Verein “</a:t>
            </a:r>
            <a:r>
              <a:rPr lang="en-US" sz="2800" b="1" dirty="0" err="1">
                <a:solidFill>
                  <a:srgbClr val="47439B"/>
                </a:solidFill>
              </a:rPr>
              <a:t>Meine</a:t>
            </a:r>
            <a:r>
              <a:rPr lang="en-US" sz="2800" b="1" dirty="0">
                <a:solidFill>
                  <a:srgbClr val="47439B"/>
                </a:solidFill>
              </a:rPr>
              <a:t> </a:t>
            </a:r>
            <a:r>
              <a:rPr lang="en-US" sz="2800" b="1" dirty="0" err="1">
                <a:solidFill>
                  <a:srgbClr val="47439B"/>
                </a:solidFill>
              </a:rPr>
              <a:t>Herzklappe</a:t>
            </a:r>
            <a:r>
              <a:rPr lang="en-US" sz="2800" b="1" dirty="0">
                <a:solidFill>
                  <a:srgbClr val="47439B"/>
                </a:solidFill>
              </a:rPr>
              <a:t>” in der Zeitung der </a:t>
            </a:r>
            <a:r>
              <a:rPr lang="en-US" sz="2800" b="1" dirty="0" err="1">
                <a:solidFill>
                  <a:srgbClr val="47439B"/>
                </a:solidFill>
              </a:rPr>
              <a:t>Salzburger</a:t>
            </a:r>
            <a:r>
              <a:rPr lang="en-US" sz="2800" b="1" dirty="0">
                <a:solidFill>
                  <a:srgbClr val="47439B"/>
                </a:solidFill>
              </a:rPr>
              <a:t> Ärztekammer</a:t>
            </a:r>
            <a:endParaRPr lang="de-AT" sz="2800" b="1" dirty="0">
              <a:solidFill>
                <a:srgbClr val="47439B"/>
              </a:solidFill>
            </a:endParaRPr>
          </a:p>
        </p:txBody>
      </p:sp>
    </p:spTree>
    <p:extLst>
      <p:ext uri="{BB962C8B-B14F-4D97-AF65-F5344CB8AC3E}">
        <p14:creationId xmlns:p14="http://schemas.microsoft.com/office/powerpoint/2010/main" val="167014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Ein Bild, das Text, Person, drinnen enthält.&#10;&#10;Automatisch generierte Beschreibung">
            <a:extLst>
              <a:ext uri="{FF2B5EF4-FFF2-40B4-BE49-F238E27FC236}">
                <a16:creationId xmlns:a16="http://schemas.microsoft.com/office/drawing/2014/main" id="{614D1609-1097-B513-6DCA-B37EECB359CA}"/>
              </a:ext>
            </a:extLst>
          </p:cNvPr>
          <p:cNvPicPr>
            <a:picLocks noChangeAspect="1"/>
          </p:cNvPicPr>
          <p:nvPr/>
        </p:nvPicPr>
        <p:blipFill rotWithShape="1">
          <a:blip r:embed="rId2">
            <a:extLst>
              <a:ext uri="{28A0092B-C50C-407E-A947-70E740481C1C}">
                <a14:useLocalDpi xmlns:a14="http://schemas.microsoft.com/office/drawing/2010/main" val="0"/>
              </a:ext>
            </a:extLst>
          </a:blip>
          <a:srcRect l="75" r="2" b="2"/>
          <a:stretch/>
        </p:blipFill>
        <p:spPr>
          <a:xfrm>
            <a:off x="621675" y="623275"/>
            <a:ext cx="4032621" cy="5607882"/>
          </a:xfrm>
          <a:prstGeom prst="rect">
            <a:avLst/>
          </a:prstGeom>
        </p:spPr>
      </p:pic>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274424AE-0262-D75F-A3AD-7273322F9532}"/>
              </a:ext>
            </a:extLst>
          </p:cNvPr>
          <p:cNvSpPr txBox="1"/>
          <p:nvPr/>
        </p:nvSpPr>
        <p:spPr>
          <a:xfrm>
            <a:off x="5465659" y="2998278"/>
            <a:ext cx="4784329" cy="1974316"/>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400" dirty="0"/>
          </a:p>
        </p:txBody>
      </p:sp>
      <p:sp>
        <p:nvSpPr>
          <p:cNvPr id="11" name="Textfeld 10">
            <a:extLst>
              <a:ext uri="{FF2B5EF4-FFF2-40B4-BE49-F238E27FC236}">
                <a16:creationId xmlns:a16="http://schemas.microsoft.com/office/drawing/2014/main" id="{64445C56-E807-EB61-41F4-2FAFCF838448}"/>
              </a:ext>
            </a:extLst>
          </p:cNvPr>
          <p:cNvSpPr txBox="1"/>
          <p:nvPr/>
        </p:nvSpPr>
        <p:spPr>
          <a:xfrm>
            <a:off x="5465659" y="708213"/>
            <a:ext cx="5211305" cy="769441"/>
          </a:xfrm>
          <a:prstGeom prst="rect">
            <a:avLst/>
          </a:prstGeom>
          <a:noFill/>
        </p:spPr>
        <p:txBody>
          <a:bodyPr wrap="square" rtlCol="0">
            <a:spAutoFit/>
          </a:bodyPr>
          <a:lstStyle/>
          <a:p>
            <a:r>
              <a:rPr lang="de-DE" sz="4400" b="1" dirty="0">
                <a:solidFill>
                  <a:srgbClr val="47439B"/>
                </a:solidFill>
              </a:rPr>
              <a:t>Herzklappenwoche</a:t>
            </a:r>
            <a:endParaRPr lang="de-AT" sz="4400" b="1" dirty="0">
              <a:solidFill>
                <a:srgbClr val="47439B"/>
              </a:solidFill>
            </a:endParaRPr>
          </a:p>
        </p:txBody>
      </p:sp>
      <p:sp>
        <p:nvSpPr>
          <p:cNvPr id="12" name="Gleichschenkliges Dreieck 11">
            <a:extLst>
              <a:ext uri="{FF2B5EF4-FFF2-40B4-BE49-F238E27FC236}">
                <a16:creationId xmlns:a16="http://schemas.microsoft.com/office/drawing/2014/main" id="{345F84D1-0BA3-9573-D7DD-E01A79629C42}"/>
              </a:ext>
            </a:extLst>
          </p:cNvPr>
          <p:cNvSpPr/>
          <p:nvPr/>
        </p:nvSpPr>
        <p:spPr>
          <a:xfrm rot="8143387">
            <a:off x="8392831" y="4470872"/>
            <a:ext cx="5797391" cy="2812964"/>
          </a:xfrm>
          <a:prstGeom prst="triangle">
            <a:avLst/>
          </a:prstGeom>
          <a:solidFill>
            <a:srgbClr val="474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BB95AC69-9606-9857-3E93-21940A935735}"/>
              </a:ext>
            </a:extLst>
          </p:cNvPr>
          <p:cNvSpPr txBox="1"/>
          <p:nvPr/>
        </p:nvSpPr>
        <p:spPr>
          <a:xfrm>
            <a:off x="9784702" y="5328035"/>
            <a:ext cx="2407298" cy="830997"/>
          </a:xfrm>
          <a:prstGeom prst="rect">
            <a:avLst/>
          </a:prstGeom>
          <a:noFill/>
        </p:spPr>
        <p:txBody>
          <a:bodyPr wrap="square" rtlCol="0">
            <a:spAutoFit/>
          </a:bodyPr>
          <a:lstStyle/>
          <a:p>
            <a:r>
              <a:rPr lang="de-DE" sz="2400" dirty="0">
                <a:solidFill>
                  <a:schemeClr val="bg1"/>
                </a:solidFill>
              </a:rPr>
              <a:t>12.-18. September 2022</a:t>
            </a:r>
            <a:endParaRPr lang="de-AT" sz="2400" dirty="0">
              <a:solidFill>
                <a:schemeClr val="bg1"/>
              </a:solidFill>
            </a:endParaRPr>
          </a:p>
        </p:txBody>
      </p:sp>
      <p:sp>
        <p:nvSpPr>
          <p:cNvPr id="3" name="Textfeld 2">
            <a:extLst>
              <a:ext uri="{FF2B5EF4-FFF2-40B4-BE49-F238E27FC236}">
                <a16:creationId xmlns:a16="http://schemas.microsoft.com/office/drawing/2014/main" id="{E205AB00-EDBA-BA63-ECA2-BDAEF833AEB3}"/>
              </a:ext>
            </a:extLst>
          </p:cNvPr>
          <p:cNvSpPr txBox="1"/>
          <p:nvPr/>
        </p:nvSpPr>
        <p:spPr>
          <a:xfrm>
            <a:off x="4976029" y="1398494"/>
            <a:ext cx="5700935" cy="4688413"/>
          </a:xfrm>
          <a:prstGeom prst="rect">
            <a:avLst/>
          </a:prstGeom>
          <a:noFill/>
        </p:spPr>
        <p:txBody>
          <a:bodyPr wrap="square">
            <a:spAutoFit/>
          </a:bodyPr>
          <a:lstStyle/>
          <a:p>
            <a:r>
              <a:rPr lang="de-AT" dirty="0"/>
              <a:t>Unsere Aktionen:</a:t>
            </a:r>
          </a:p>
          <a:p>
            <a:pPr marL="285750" indent="-285750">
              <a:buFont typeface="Arial" panose="020B0604020202020204" pitchFamily="34" charset="0"/>
              <a:buChar char="•"/>
            </a:pPr>
            <a:r>
              <a:rPr lang="de-AT" dirty="0"/>
              <a:t>Presseaussendung</a:t>
            </a:r>
          </a:p>
          <a:p>
            <a:pPr marL="285750" indent="-285750">
              <a:buFont typeface="Arial" panose="020B0604020202020204" pitchFamily="34" charset="0"/>
              <a:buChar char="•"/>
            </a:pPr>
            <a:r>
              <a:rPr lang="de-AT" dirty="0"/>
              <a:t>Launch des österreichischen Herzklappenreports</a:t>
            </a:r>
          </a:p>
          <a:p>
            <a:pPr marL="285750" indent="-285750">
              <a:buFont typeface="Arial" panose="020B0604020202020204" pitchFamily="34" charset="0"/>
              <a:buChar char="•"/>
            </a:pPr>
            <a:r>
              <a:rPr lang="de-AT" dirty="0" err="1"/>
              <a:t>Social</a:t>
            </a:r>
            <a:r>
              <a:rPr lang="de-AT" dirty="0"/>
              <a:t>-Media-Kampagne</a:t>
            </a:r>
          </a:p>
          <a:p>
            <a:pPr marL="285750" indent="-285750">
              <a:buFont typeface="Arial" panose="020B0604020202020204" pitchFamily="34" charset="0"/>
              <a:buChar char="•"/>
            </a:pPr>
            <a:r>
              <a:rPr lang="de-AT" dirty="0"/>
              <a:t>TV-Kampagne im ORF „Herzklappenerkrankungen kann man hören…“</a:t>
            </a:r>
          </a:p>
          <a:p>
            <a:pPr marL="285750" indent="-285750">
              <a:buFont typeface="Arial" panose="020B0604020202020204" pitchFamily="34" charset="0"/>
              <a:buChar char="•"/>
            </a:pPr>
            <a:r>
              <a:rPr lang="de-AT" dirty="0"/>
              <a:t>Kampagne bei Wartezimmer-TV</a:t>
            </a:r>
          </a:p>
          <a:p>
            <a:pPr marL="285750" indent="-285750">
              <a:buFont typeface="Arial" panose="020B0604020202020204" pitchFamily="34" charset="0"/>
              <a:buChar char="•"/>
            </a:pPr>
            <a:r>
              <a:rPr lang="de-AT" dirty="0"/>
              <a:t>Informationsstand im Einkaufszentrum in Graz</a:t>
            </a:r>
          </a:p>
          <a:p>
            <a:pPr marL="285750" indent="-285750">
              <a:buFont typeface="Arial" panose="020B0604020202020204" pitchFamily="34" charset="0"/>
              <a:buChar char="•"/>
            </a:pPr>
            <a:r>
              <a:rPr lang="de-AT" dirty="0"/>
              <a:t>Frag den Professor - 17 neue Videos mit Fragen von Herzklappenpatienten</a:t>
            </a:r>
          </a:p>
          <a:p>
            <a:pPr marL="285750" indent="-285750">
              <a:buFont typeface="Arial" panose="020B0604020202020204" pitchFamily="34" charset="0"/>
              <a:buChar char="•"/>
            </a:pPr>
            <a:r>
              <a:rPr lang="de-AT" dirty="0"/>
              <a:t>Neues Erklärvideo „Aortenstenose“ für </a:t>
            </a:r>
            <a:r>
              <a:rPr lang="de-AT" dirty="0" err="1"/>
              <a:t>Youtube</a:t>
            </a:r>
            <a:endParaRPr lang="de-AT" dirty="0"/>
          </a:p>
          <a:p>
            <a:pPr marL="285750" indent="-285750">
              <a:buFont typeface="Arial" panose="020B0604020202020204" pitchFamily="34" charset="0"/>
              <a:buChar char="•"/>
            </a:pPr>
            <a:r>
              <a:rPr lang="de-AT" dirty="0"/>
              <a:t>Aussendung an 3100 Ärzte mit kostenfreien Infomaterial für PatientInnen</a:t>
            </a:r>
          </a:p>
          <a:p>
            <a:pPr marL="285750" indent="-285750">
              <a:buFont typeface="Arial" panose="020B0604020202020204" pitchFamily="34" charset="0"/>
              <a:buChar char="•"/>
            </a:pPr>
            <a:r>
              <a:rPr lang="de-AT" dirty="0"/>
              <a:t>Vortrag bei Generalversammlung der INR Austria</a:t>
            </a:r>
          </a:p>
          <a:p>
            <a:pPr marL="285750" indent="-285750">
              <a:buFont typeface="Arial" panose="020B0604020202020204" pitchFamily="34" charset="0"/>
              <a:buChar char="•"/>
            </a:pPr>
            <a:r>
              <a:rPr lang="de-AT" dirty="0"/>
              <a:t>Vortrag über den Verein bei der ÖASA</a:t>
            </a:r>
          </a:p>
          <a:p>
            <a:pPr marL="285750" indent="-285750">
              <a:buFont typeface="Arial" panose="020B0604020202020204" pitchFamily="34" charset="0"/>
              <a:buChar char="•"/>
            </a:pPr>
            <a:endParaRPr lang="de-AT" dirty="0"/>
          </a:p>
        </p:txBody>
      </p:sp>
    </p:spTree>
    <p:extLst>
      <p:ext uri="{BB962C8B-B14F-4D97-AF65-F5344CB8AC3E}">
        <p14:creationId xmlns:p14="http://schemas.microsoft.com/office/powerpoint/2010/main" val="288855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84A2DEE-9250-6C40-AFA5-B34F7DB99A05}"/>
              </a:ext>
            </a:extLst>
          </p:cNvPr>
          <p:cNvGraphicFramePr>
            <a:graphicFrameLocks noGrp="1"/>
          </p:cNvGraphicFramePr>
          <p:nvPr>
            <p:extLst>
              <p:ext uri="{D42A27DB-BD31-4B8C-83A1-F6EECF244321}">
                <p14:modId xmlns:p14="http://schemas.microsoft.com/office/powerpoint/2010/main" val="3649032790"/>
              </p:ext>
            </p:extLst>
          </p:nvPr>
        </p:nvGraphicFramePr>
        <p:xfrm>
          <a:off x="179745" y="1143000"/>
          <a:ext cx="2868255" cy="4632960"/>
        </p:xfrm>
        <a:graphic>
          <a:graphicData uri="http://schemas.openxmlformats.org/drawingml/2006/table">
            <a:tbl>
              <a:tblPr firstRow="1" bandRow="1">
                <a:tableStyleId>{5C22544A-7EE6-4342-B048-85BDC9FD1C3A}</a:tableStyleId>
              </a:tblPr>
              <a:tblGrid>
                <a:gridCol w="1240326">
                  <a:extLst>
                    <a:ext uri="{9D8B030D-6E8A-4147-A177-3AD203B41FA5}">
                      <a16:colId xmlns:a16="http://schemas.microsoft.com/office/drawing/2014/main" val="1770672762"/>
                    </a:ext>
                  </a:extLst>
                </a:gridCol>
                <a:gridCol w="1627929">
                  <a:extLst>
                    <a:ext uri="{9D8B030D-6E8A-4147-A177-3AD203B41FA5}">
                      <a16:colId xmlns:a16="http://schemas.microsoft.com/office/drawing/2014/main" val="270606339"/>
                    </a:ext>
                  </a:extLst>
                </a:gridCol>
              </a:tblGrid>
              <a:tr h="353661">
                <a:tc gridSpan="2">
                  <a:txBody>
                    <a:bodyPr/>
                    <a:lstStyle/>
                    <a:p>
                      <a:pPr marL="0" algn="l" defTabSz="914400" rtl="0" eaLnBrk="1" latinLnBrk="0" hangingPunct="1">
                        <a:spcBef>
                          <a:spcPts val="100"/>
                        </a:spcBef>
                        <a:spcAft>
                          <a:spcPts val="100"/>
                        </a:spcAft>
                      </a:pPr>
                      <a:r>
                        <a:rPr lang="en-US" sz="1400" b="1" kern="1200" dirty="0">
                          <a:solidFill>
                            <a:schemeClr val="bg1"/>
                          </a:solidFill>
                          <a:latin typeface="+mn-lt"/>
                          <a:ea typeface="+mn-ea"/>
                          <a:cs typeface="+mn-cs"/>
                        </a:rPr>
                        <a:t>Social Media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solidFill>
                  </a:tcPr>
                </a:tc>
                <a:tc hMerge="1">
                  <a:txBody>
                    <a:bodyPr/>
                    <a:lstStyle/>
                    <a:p>
                      <a:endParaRPr lang="de-AT"/>
                    </a:p>
                  </a:txBody>
                  <a:tcPr/>
                </a:tc>
                <a:extLst>
                  <a:ext uri="{0D108BD9-81ED-4DB2-BD59-A6C34878D82A}">
                    <a16:rowId xmlns:a16="http://schemas.microsoft.com/office/drawing/2014/main" val="3829824984"/>
                  </a:ext>
                </a:extLst>
              </a:tr>
              <a:tr h="353661">
                <a:tc gridSpan="2">
                  <a:txBody>
                    <a:bodyPr/>
                    <a:lstStyle/>
                    <a:p>
                      <a:pPr marL="0" algn="l" defTabSz="914400" rtl="0" eaLnBrk="1" latinLnBrk="0" hangingPunct="1">
                        <a:spcBef>
                          <a:spcPts val="100"/>
                        </a:spcBef>
                        <a:spcAft>
                          <a:spcPts val="100"/>
                        </a:spcAft>
                      </a:pPr>
                      <a:r>
                        <a:rPr lang="en-US" sz="1400" b="1" kern="1200" dirty="0">
                          <a:solidFill>
                            <a:schemeClr val="bg1"/>
                          </a:solidFill>
                          <a:latin typeface="+mn-lt"/>
                          <a:ea typeface="+mn-ea"/>
                          <a:cs typeface="+mn-cs"/>
                        </a:rPr>
                        <a:t>Twitter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alpha val="49804"/>
                      </a:srgbClr>
                    </a:solidFill>
                  </a:tcPr>
                </a:tc>
                <a:tc hMerge="1">
                  <a:txBody>
                    <a:bodyPr/>
                    <a:lstStyle/>
                    <a:p>
                      <a:endParaRPr lang="de-AT"/>
                    </a:p>
                  </a:txBody>
                  <a:tcPr/>
                </a:tc>
                <a:extLst>
                  <a:ext uri="{0D108BD9-81ED-4DB2-BD59-A6C34878D82A}">
                    <a16:rowId xmlns:a16="http://schemas.microsoft.com/office/drawing/2014/main" val="1749986845"/>
                  </a:ext>
                </a:extLst>
              </a:tr>
              <a:tr h="318295">
                <a:tc>
                  <a:txBody>
                    <a:bodyPr/>
                    <a:lstStyle/>
                    <a:p>
                      <a:pPr algn="l">
                        <a:spcBef>
                          <a:spcPts val="100"/>
                        </a:spcBef>
                        <a:spcAft>
                          <a:spcPts val="100"/>
                        </a:spcAft>
                      </a:pPr>
                      <a:r>
                        <a:rPr lang="en-US" sz="1200" b="1" dirty="0" err="1">
                          <a:solidFill>
                            <a:schemeClr val="tx1">
                              <a:lumMod val="65000"/>
                              <a:lumOff val="35000"/>
                            </a:schemeClr>
                          </a:solidFill>
                        </a:rPr>
                        <a:t>Impressionen</a:t>
                      </a:r>
                      <a:endParaRPr lang="en-US" sz="1200" b="1"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pPr>
                      <a:r>
                        <a:rPr lang="en-US" sz="1200" b="0" i="0" dirty="0">
                          <a:solidFill>
                            <a:schemeClr val="tx1">
                              <a:lumMod val="65000"/>
                              <a:lumOff val="35000"/>
                            </a:schemeClr>
                          </a:solidFill>
                        </a:rPr>
                        <a:t>2.756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952196"/>
                  </a:ext>
                </a:extLst>
              </a:tr>
              <a:tr h="318295">
                <a:tc>
                  <a:txBody>
                    <a:bodyPr/>
                    <a:lstStyle/>
                    <a:p>
                      <a:pPr algn="l">
                        <a:spcBef>
                          <a:spcPts val="100"/>
                        </a:spcBef>
                        <a:spcAft>
                          <a:spcPts val="100"/>
                        </a:spcAft>
                      </a:pPr>
                      <a:r>
                        <a:rPr lang="en-US" sz="1200" b="1" dirty="0">
                          <a:solidFill>
                            <a:schemeClr val="tx1">
                              <a:lumMod val="65000"/>
                              <a:lumOff val="35000"/>
                            </a:schemeClr>
                          </a:solidFill>
                        </a:rPr>
                        <a:t>Engagements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pPr>
                      <a:r>
                        <a:rPr lang="en-US" sz="1200" b="0" i="0" dirty="0">
                          <a:solidFill>
                            <a:schemeClr val="tx1">
                              <a:lumMod val="65000"/>
                              <a:lumOff val="35000"/>
                            </a:schemeClr>
                          </a:solidFill>
                        </a:rPr>
                        <a:t>539</a:t>
                      </a:r>
                      <a:endParaRPr lang="en-US" sz="1200" b="1"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663937"/>
                  </a:ext>
                </a:extLst>
              </a:tr>
              <a:tr h="318295">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1" dirty="0">
                          <a:solidFill>
                            <a:schemeClr val="tx1">
                              <a:lumMod val="65000"/>
                              <a:lumOff val="35000"/>
                            </a:schemeClr>
                          </a:solidFill>
                        </a:rPr>
                        <a:t>Video Views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dirty="0">
                          <a:solidFill>
                            <a:schemeClr val="tx1">
                              <a:lumMod val="65000"/>
                              <a:lumOff val="35000"/>
                            </a:schemeClr>
                          </a:solidFill>
                        </a:rPr>
                        <a:t>362</a:t>
                      </a:r>
                      <a:endParaRPr lang="en-US" sz="1200" b="1"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590351"/>
                  </a:ext>
                </a:extLst>
              </a:tr>
              <a:tr h="353661">
                <a:tc gridSpan="2">
                  <a:txBody>
                    <a:bodyPr/>
                    <a:lstStyle/>
                    <a:p>
                      <a:pPr marL="0" algn="l" defTabSz="914400" rtl="0" eaLnBrk="1" latinLnBrk="0" hangingPunct="1">
                        <a:spcBef>
                          <a:spcPts val="100"/>
                        </a:spcBef>
                        <a:spcAft>
                          <a:spcPts val="100"/>
                        </a:spcAft>
                      </a:pPr>
                      <a:r>
                        <a:rPr lang="en-US" sz="1400" b="1" kern="1200" dirty="0">
                          <a:solidFill>
                            <a:schemeClr val="bg1"/>
                          </a:solidFill>
                          <a:latin typeface="+mn-lt"/>
                          <a:ea typeface="+mn-ea"/>
                          <a:cs typeface="+mn-cs"/>
                        </a:rPr>
                        <a:t>Facebook</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alpha val="50196"/>
                      </a:srgbClr>
                    </a:solidFill>
                  </a:tcPr>
                </a:tc>
                <a:tc hMerge="1">
                  <a:txBody>
                    <a:bodyPr/>
                    <a:lstStyle/>
                    <a:p>
                      <a:endParaRPr lang="de-AT"/>
                    </a:p>
                  </a:txBody>
                  <a:tcPr/>
                </a:tc>
                <a:extLst>
                  <a:ext uri="{0D108BD9-81ED-4DB2-BD59-A6C34878D82A}">
                    <a16:rowId xmlns:a16="http://schemas.microsoft.com/office/drawing/2014/main" val="2892937669"/>
                  </a:ext>
                </a:extLst>
              </a:tr>
              <a:tr h="318295">
                <a:tc>
                  <a:txBody>
                    <a:bodyPr/>
                    <a:lstStyle/>
                    <a:p>
                      <a:pPr algn="l">
                        <a:spcBef>
                          <a:spcPts val="100"/>
                        </a:spcBef>
                        <a:spcAft>
                          <a:spcPts val="100"/>
                        </a:spcAft>
                      </a:pPr>
                      <a:r>
                        <a:rPr lang="en-US" sz="1200" b="1" dirty="0" err="1">
                          <a:solidFill>
                            <a:schemeClr val="tx1">
                              <a:lumMod val="65000"/>
                              <a:lumOff val="35000"/>
                            </a:schemeClr>
                          </a:solidFill>
                        </a:rPr>
                        <a:t>Impressionen</a:t>
                      </a:r>
                      <a:endParaRPr lang="en-US" sz="1200" b="1"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pPr>
                      <a:r>
                        <a:rPr lang="en-US" sz="1200" b="0" i="0" dirty="0">
                          <a:solidFill>
                            <a:schemeClr val="tx1">
                              <a:lumMod val="65000"/>
                              <a:lumOff val="35000"/>
                            </a:schemeClr>
                          </a:solidFill>
                        </a:rPr>
                        <a:t>13.604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947804"/>
                  </a:ext>
                </a:extLst>
              </a:tr>
              <a:tr h="318295">
                <a:tc>
                  <a:txBody>
                    <a:bodyPr/>
                    <a:lstStyle/>
                    <a:p>
                      <a:pPr algn="l">
                        <a:spcBef>
                          <a:spcPts val="100"/>
                        </a:spcBef>
                        <a:spcAft>
                          <a:spcPts val="100"/>
                        </a:spcAft>
                      </a:pPr>
                      <a:r>
                        <a:rPr lang="en-US" sz="1200" b="1" dirty="0">
                          <a:solidFill>
                            <a:schemeClr val="tx1">
                              <a:lumMod val="65000"/>
                              <a:lumOff val="35000"/>
                            </a:schemeClr>
                          </a:solidFill>
                        </a:rPr>
                        <a:t>Engagements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pPr>
                      <a:r>
                        <a:rPr lang="en-US" sz="1200" b="0" i="0" dirty="0">
                          <a:solidFill>
                            <a:schemeClr val="tx1">
                              <a:lumMod val="65000"/>
                              <a:lumOff val="35000"/>
                            </a:schemeClr>
                          </a:solidFill>
                        </a:rPr>
                        <a:t>1.128</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825162"/>
                  </a:ext>
                </a:extLst>
              </a:tr>
              <a:tr h="318295">
                <a:tc>
                  <a:txBody>
                    <a:bodyPr/>
                    <a:lstStyle/>
                    <a:p>
                      <a:pPr algn="l">
                        <a:spcBef>
                          <a:spcPts val="100"/>
                        </a:spcBef>
                        <a:spcAft>
                          <a:spcPts val="100"/>
                        </a:spcAft>
                      </a:pPr>
                      <a:r>
                        <a:rPr lang="en-US" sz="1200" b="1" dirty="0">
                          <a:solidFill>
                            <a:schemeClr val="tx1">
                              <a:lumMod val="65000"/>
                              <a:lumOff val="35000"/>
                            </a:schemeClr>
                          </a:solidFill>
                        </a:rPr>
                        <a:t>Video Views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pPr>
                      <a:r>
                        <a:rPr lang="en-US" sz="1200" b="0" i="0" dirty="0">
                          <a:solidFill>
                            <a:schemeClr val="tx1">
                              <a:lumMod val="65000"/>
                              <a:lumOff val="35000"/>
                            </a:schemeClr>
                          </a:solidFill>
                        </a:rPr>
                        <a:t>439</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139978"/>
                  </a:ext>
                </a:extLst>
              </a:tr>
              <a:tr h="353661">
                <a:tc gridSpan="2">
                  <a:txBody>
                    <a:bodyPr/>
                    <a:lstStyle/>
                    <a:p>
                      <a:pPr marL="0" algn="l" defTabSz="914400" rtl="0" eaLnBrk="1" latinLnBrk="0" hangingPunct="1">
                        <a:spcBef>
                          <a:spcPts val="100"/>
                        </a:spcBef>
                        <a:spcAft>
                          <a:spcPts val="100"/>
                        </a:spcAft>
                      </a:pPr>
                      <a:r>
                        <a:rPr lang="en-US" sz="1400" b="1" kern="1200" dirty="0" err="1">
                          <a:solidFill>
                            <a:schemeClr val="bg1"/>
                          </a:solidFill>
                          <a:latin typeface="+mn-lt"/>
                          <a:ea typeface="+mn-ea"/>
                          <a:cs typeface="+mn-cs"/>
                        </a:rPr>
                        <a:t>Youtube</a:t>
                      </a:r>
                      <a:endParaRPr lang="en-US" sz="1400" b="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alpha val="50196"/>
                      </a:srgbClr>
                    </a:solidFill>
                  </a:tcPr>
                </a:tc>
                <a:tc hMerge="1">
                  <a:txBody>
                    <a:bodyPr/>
                    <a:lstStyle/>
                    <a:p>
                      <a:endParaRPr lang="de-AT"/>
                    </a:p>
                  </a:txBody>
                  <a:tcPr/>
                </a:tc>
                <a:extLst>
                  <a:ext uri="{0D108BD9-81ED-4DB2-BD59-A6C34878D82A}">
                    <a16:rowId xmlns:a16="http://schemas.microsoft.com/office/drawing/2014/main" val="940963151"/>
                  </a:ext>
                </a:extLst>
              </a:tr>
              <a:tr h="318295">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1" dirty="0">
                          <a:solidFill>
                            <a:schemeClr val="tx1">
                              <a:lumMod val="65000"/>
                              <a:lumOff val="35000"/>
                            </a:schemeClr>
                          </a:solidFill>
                        </a:rPr>
                        <a:t>Video Views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0" dirty="0">
                          <a:solidFill>
                            <a:schemeClr val="tx1">
                              <a:lumMod val="65000"/>
                              <a:lumOff val="35000"/>
                            </a:schemeClr>
                          </a:solidFill>
                        </a:rPr>
                        <a:t>645</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996939"/>
                  </a:ext>
                </a:extLst>
              </a:tr>
              <a:tr h="353661">
                <a:tc gridSpan="2">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400" b="1" kern="1200" dirty="0">
                          <a:solidFill>
                            <a:schemeClr val="bg1"/>
                          </a:solidFill>
                          <a:latin typeface="+mn-lt"/>
                          <a:ea typeface="+mn-ea"/>
                          <a:cs typeface="+mn-cs"/>
                        </a:rPr>
                        <a:t>Instagram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alpha val="50196"/>
                      </a:srgbClr>
                    </a:solidFill>
                  </a:tcPr>
                </a:tc>
                <a:tc hMerge="1">
                  <a:txBody>
                    <a:bodyPr/>
                    <a:lstStyle/>
                    <a:p>
                      <a:endParaRPr lang="de-AT"/>
                    </a:p>
                  </a:txBody>
                  <a:tcPr/>
                </a:tc>
                <a:extLst>
                  <a:ext uri="{0D108BD9-81ED-4DB2-BD59-A6C34878D82A}">
                    <a16:rowId xmlns:a16="http://schemas.microsoft.com/office/drawing/2014/main" val="65750118"/>
                  </a:ext>
                </a:extLst>
              </a:tr>
              <a:tr h="318295">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1" dirty="0" err="1">
                          <a:solidFill>
                            <a:schemeClr val="tx1">
                              <a:lumMod val="65000"/>
                              <a:lumOff val="35000"/>
                            </a:schemeClr>
                          </a:solidFill>
                        </a:rPr>
                        <a:t>Impressionen</a:t>
                      </a:r>
                      <a:endParaRPr lang="en-US" sz="1200" b="1"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0" dirty="0">
                          <a:solidFill>
                            <a:schemeClr val="tx1">
                              <a:lumMod val="65000"/>
                              <a:lumOff val="35000"/>
                            </a:schemeClr>
                          </a:solidFill>
                        </a:rPr>
                        <a:t>4.516</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055869"/>
                  </a:ext>
                </a:extLst>
              </a:tr>
              <a:tr h="318295">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1" dirty="0">
                          <a:solidFill>
                            <a:schemeClr val="tx1">
                              <a:lumMod val="65000"/>
                              <a:lumOff val="35000"/>
                            </a:schemeClr>
                          </a:solidFill>
                        </a:rPr>
                        <a:t>Video Views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200" b="0" dirty="0">
                          <a:solidFill>
                            <a:schemeClr val="tx1">
                              <a:lumMod val="65000"/>
                              <a:lumOff val="35000"/>
                            </a:schemeClr>
                          </a:solidFill>
                        </a:rPr>
                        <a:t>305</a:t>
                      </a:r>
                      <a:endParaRPr lang="en-US" sz="1200" b="1"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453576"/>
                  </a:ext>
                </a:extLst>
              </a:tr>
            </a:tbl>
          </a:graphicData>
        </a:graphic>
      </p:graphicFrame>
      <p:graphicFrame>
        <p:nvGraphicFramePr>
          <p:cNvPr id="6" name="Table 5">
            <a:extLst>
              <a:ext uri="{FF2B5EF4-FFF2-40B4-BE49-F238E27FC236}">
                <a16:creationId xmlns:a16="http://schemas.microsoft.com/office/drawing/2014/main" id="{BD2546FE-41D0-F344-8AB7-1A92A95C732B}"/>
              </a:ext>
            </a:extLst>
          </p:cNvPr>
          <p:cNvGraphicFramePr>
            <a:graphicFrameLocks noGrp="1"/>
          </p:cNvGraphicFramePr>
          <p:nvPr>
            <p:extLst>
              <p:ext uri="{D42A27DB-BD31-4B8C-83A1-F6EECF244321}">
                <p14:modId xmlns:p14="http://schemas.microsoft.com/office/powerpoint/2010/main" val="3119829344"/>
              </p:ext>
            </p:extLst>
          </p:nvPr>
        </p:nvGraphicFramePr>
        <p:xfrm>
          <a:off x="3124200" y="1143000"/>
          <a:ext cx="3151094" cy="4295140"/>
        </p:xfrm>
        <a:graphic>
          <a:graphicData uri="http://schemas.openxmlformats.org/drawingml/2006/table">
            <a:tbl>
              <a:tblPr firstRow="1" bandRow="1">
                <a:tableStyleId>{5C22544A-7EE6-4342-B048-85BDC9FD1C3A}</a:tableStyleId>
              </a:tblPr>
              <a:tblGrid>
                <a:gridCol w="1779494">
                  <a:extLst>
                    <a:ext uri="{9D8B030D-6E8A-4147-A177-3AD203B41FA5}">
                      <a16:colId xmlns:a16="http://schemas.microsoft.com/office/drawing/2014/main" val="1770672762"/>
                    </a:ext>
                  </a:extLst>
                </a:gridCol>
                <a:gridCol w="1371600">
                  <a:extLst>
                    <a:ext uri="{9D8B030D-6E8A-4147-A177-3AD203B41FA5}">
                      <a16:colId xmlns:a16="http://schemas.microsoft.com/office/drawing/2014/main" val="1169954547"/>
                    </a:ext>
                  </a:extLst>
                </a:gridCol>
              </a:tblGrid>
              <a:tr h="0">
                <a:tc gridSpan="2">
                  <a:txBody>
                    <a:bodyPr/>
                    <a:lstStyle/>
                    <a:p>
                      <a:pPr marL="0" algn="l" defTabSz="914400" rtl="0" eaLnBrk="1" latinLnBrk="0" hangingPunct="1">
                        <a:spcBef>
                          <a:spcPts val="100"/>
                        </a:spcBef>
                        <a:spcAft>
                          <a:spcPts val="100"/>
                        </a:spcAft>
                      </a:pPr>
                      <a:r>
                        <a:rPr lang="en-US" sz="1400" b="1" kern="1200" dirty="0" err="1">
                          <a:solidFill>
                            <a:schemeClr val="bg1"/>
                          </a:solidFill>
                          <a:latin typeface="+mn-lt"/>
                          <a:ea typeface="+mn-ea"/>
                          <a:cs typeface="+mn-cs"/>
                        </a:rPr>
                        <a:t>Presseergebnisse</a:t>
                      </a:r>
                      <a:endParaRPr lang="en-US" sz="1400" b="1" kern="1200" dirty="0">
                        <a:solidFill>
                          <a:schemeClr val="bg1"/>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642266"/>
                    </a:solidFill>
                  </a:tcPr>
                </a:tc>
                <a:tc hMerge="1">
                  <a:txBody>
                    <a:bodyPr/>
                    <a:lstStyle/>
                    <a:p>
                      <a:endParaRPr 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829824984"/>
                  </a:ext>
                </a:extLst>
              </a:tr>
              <a:tr h="490220">
                <a:tc>
                  <a:txBody>
                    <a:bodyPr/>
                    <a:lstStyle/>
                    <a:p>
                      <a:pPr algn="l">
                        <a:spcBef>
                          <a:spcPts val="100"/>
                        </a:spcBef>
                        <a:spcAft>
                          <a:spcPts val="100"/>
                        </a:spcAft>
                      </a:pPr>
                      <a:r>
                        <a:rPr lang="en-US" sz="1200" b="1" dirty="0">
                          <a:solidFill>
                            <a:schemeClr val="tx1">
                              <a:lumMod val="65000"/>
                              <a:lumOff val="35000"/>
                            </a:schemeClr>
                          </a:solidFill>
                        </a:rPr>
                        <a:t>Medium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kern="1200" dirty="0" err="1">
                          <a:solidFill>
                            <a:schemeClr val="tx1">
                              <a:lumMod val="65000"/>
                              <a:lumOff val="35000"/>
                            </a:schemeClr>
                          </a:solidFill>
                          <a:latin typeface="+mn-lt"/>
                          <a:ea typeface="+mn-ea"/>
                          <a:cs typeface="+mn-cs"/>
                        </a:rPr>
                        <a:t>Auflage</a:t>
                      </a:r>
                      <a:r>
                        <a:rPr lang="en-US" sz="1200" b="0" kern="1200" dirty="0">
                          <a:solidFill>
                            <a:schemeClr val="tx1">
                              <a:lumMod val="65000"/>
                              <a:lumOff val="35000"/>
                            </a:schemeClr>
                          </a:solidFill>
                          <a:latin typeface="+mn-lt"/>
                          <a:ea typeface="+mn-ea"/>
                          <a:cs typeface="+mn-cs"/>
                        </a:rPr>
                        <a:t>/ </a:t>
                      </a:r>
                      <a:r>
                        <a:rPr lang="en-US" sz="1200" b="0" kern="1200" dirty="0" err="1">
                          <a:solidFill>
                            <a:schemeClr val="tx1">
                              <a:lumMod val="65000"/>
                              <a:lumOff val="35000"/>
                            </a:schemeClr>
                          </a:solidFill>
                          <a:latin typeface="+mn-lt"/>
                          <a:ea typeface="+mn-ea"/>
                          <a:cs typeface="+mn-cs"/>
                        </a:rPr>
                        <a:t>Zuseher</a:t>
                      </a:r>
                      <a:endParaRPr lang="en-US" sz="1200" b="0" kern="1200" dirty="0">
                        <a:solidFill>
                          <a:schemeClr val="tx1">
                            <a:lumMod val="65000"/>
                            <a:lumOff val="35000"/>
                          </a:schemeClr>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305606"/>
                  </a:ext>
                </a:extLst>
              </a:tr>
              <a:tr h="261620">
                <a:tc>
                  <a:txBody>
                    <a:bodyPr/>
                    <a:lstStyle/>
                    <a:p>
                      <a:pPr algn="l">
                        <a:spcBef>
                          <a:spcPts val="100"/>
                        </a:spcBef>
                        <a:spcAft>
                          <a:spcPts val="100"/>
                        </a:spcAft>
                      </a:pPr>
                      <a:r>
                        <a:rPr lang="en-US" sz="1200" b="0" i="0" dirty="0">
                          <a:solidFill>
                            <a:schemeClr val="tx1">
                              <a:lumMod val="65000"/>
                              <a:lumOff val="35000"/>
                            </a:schemeClr>
                          </a:solidFill>
                        </a:rPr>
                        <a:t>Standard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549.000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908612"/>
                  </a:ext>
                </a:extLst>
              </a:tr>
              <a:tr h="322580">
                <a:tc>
                  <a:txBody>
                    <a:bodyPr/>
                    <a:lstStyle/>
                    <a:p>
                      <a:pPr algn="l">
                        <a:spcBef>
                          <a:spcPts val="100"/>
                        </a:spcBef>
                        <a:spcAft>
                          <a:spcPts val="100"/>
                        </a:spcAft>
                      </a:pPr>
                      <a:r>
                        <a:rPr lang="en-US" sz="1200" b="0" i="0" dirty="0">
                          <a:solidFill>
                            <a:schemeClr val="tx1">
                              <a:lumMod val="65000"/>
                              <a:lumOff val="35000"/>
                            </a:schemeClr>
                          </a:solidFill>
                        </a:rPr>
                        <a:t>Der gesundhietsratgeber.info (online)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250.000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1693195"/>
                  </a:ext>
                </a:extLst>
              </a:tr>
              <a:tr h="215900">
                <a:tc>
                  <a:txBody>
                    <a:bodyPr/>
                    <a:lstStyle/>
                    <a:p>
                      <a:pPr algn="l">
                        <a:spcBef>
                          <a:spcPts val="100"/>
                        </a:spcBef>
                        <a:spcAft>
                          <a:spcPts val="100"/>
                        </a:spcAft>
                      </a:pPr>
                      <a:r>
                        <a:rPr lang="en-US" sz="1200" b="0" i="0" dirty="0" err="1">
                          <a:solidFill>
                            <a:schemeClr val="tx1">
                              <a:lumMod val="65000"/>
                              <a:lumOff val="35000"/>
                            </a:schemeClr>
                          </a:solidFill>
                        </a:rPr>
                        <a:t>familii</a:t>
                      </a:r>
                      <a:endParaRPr lang="en-US" sz="1200" b="0"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60.000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434641"/>
                  </a:ext>
                </a:extLst>
              </a:tr>
              <a:tr h="215900">
                <a:tc>
                  <a:txBody>
                    <a:bodyPr/>
                    <a:lstStyle/>
                    <a:p>
                      <a:pPr algn="l">
                        <a:spcBef>
                          <a:spcPts val="100"/>
                        </a:spcBef>
                        <a:spcAft>
                          <a:spcPts val="100"/>
                        </a:spcAft>
                      </a:pPr>
                      <a:r>
                        <a:rPr lang="en-US" sz="1200" b="0" i="0" dirty="0">
                          <a:solidFill>
                            <a:schemeClr val="tx1">
                              <a:lumMod val="65000"/>
                              <a:lumOff val="35000"/>
                            </a:schemeClr>
                          </a:solidFill>
                        </a:rPr>
                        <a:t>1. Artikel </a:t>
                      </a:r>
                      <a:r>
                        <a:rPr lang="en-US" sz="1200" b="0" i="0" dirty="0" err="1">
                          <a:solidFill>
                            <a:schemeClr val="tx1">
                              <a:lumMod val="65000"/>
                              <a:lumOff val="35000"/>
                            </a:schemeClr>
                          </a:solidFill>
                        </a:rPr>
                        <a:t>Kurier</a:t>
                      </a:r>
                      <a:endParaRPr lang="en-US" sz="1200" b="0"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476.000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44854"/>
                  </a:ext>
                </a:extLst>
              </a:tr>
              <a:tr h="215900">
                <a:tc>
                  <a:txBody>
                    <a:bodyPr/>
                    <a:lstStyle/>
                    <a:p>
                      <a:pPr algn="l">
                        <a:spcBef>
                          <a:spcPts val="100"/>
                        </a:spcBef>
                        <a:spcAft>
                          <a:spcPts val="100"/>
                        </a:spcAft>
                      </a:pPr>
                      <a:r>
                        <a:rPr lang="en-US" sz="1200" b="0" i="0" dirty="0">
                          <a:solidFill>
                            <a:schemeClr val="tx1">
                              <a:lumMod val="65000"/>
                              <a:lumOff val="35000"/>
                            </a:schemeClr>
                          </a:solidFill>
                        </a:rPr>
                        <a:t>2. Artikel </a:t>
                      </a:r>
                      <a:r>
                        <a:rPr lang="en-US" sz="1200" b="0" i="0" dirty="0" err="1">
                          <a:solidFill>
                            <a:schemeClr val="tx1">
                              <a:lumMod val="65000"/>
                              <a:lumOff val="35000"/>
                            </a:schemeClr>
                          </a:solidFill>
                        </a:rPr>
                        <a:t>Kurier</a:t>
                      </a:r>
                      <a:endParaRPr lang="en-US" sz="1200" b="0"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476.000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910743"/>
                  </a:ext>
                </a:extLst>
              </a:tr>
              <a:tr h="215900">
                <a:tc>
                  <a:txBody>
                    <a:bodyPr/>
                    <a:lstStyle/>
                    <a:p>
                      <a:pPr algn="l">
                        <a:spcBef>
                          <a:spcPts val="100"/>
                        </a:spcBef>
                        <a:spcAft>
                          <a:spcPts val="100"/>
                        </a:spcAft>
                      </a:pPr>
                      <a:r>
                        <a:rPr lang="en-US" sz="1200" b="0" i="0" dirty="0">
                          <a:solidFill>
                            <a:schemeClr val="tx1">
                              <a:lumMod val="65000"/>
                              <a:lumOff val="35000"/>
                            </a:schemeClr>
                          </a:solidFill>
                        </a:rPr>
                        <a:t>Die Presse</a:t>
                      </a:r>
                    </a:p>
                    <a:p>
                      <a:pPr algn="l">
                        <a:spcBef>
                          <a:spcPts val="100"/>
                        </a:spcBef>
                        <a:spcAft>
                          <a:spcPts val="100"/>
                        </a:spcAft>
                      </a:pPr>
                      <a:r>
                        <a:rPr lang="en-US" sz="1200" b="0" i="0">
                          <a:solidFill>
                            <a:schemeClr val="tx1">
                              <a:lumMod val="65000"/>
                              <a:lumOff val="35000"/>
                            </a:schemeClr>
                          </a:solidFill>
                        </a:rPr>
                        <a:t>Online</a:t>
                      </a:r>
                      <a:endParaRPr lang="en-US" sz="1200" b="0"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291.000</a:t>
                      </a:r>
                    </a:p>
                    <a:p>
                      <a:pPr>
                        <a:spcBef>
                          <a:spcPts val="100"/>
                        </a:spcBef>
                        <a:spcAft>
                          <a:spcPts val="100"/>
                        </a:spcAft>
                      </a:pPr>
                      <a:r>
                        <a:rPr lang="en-US" sz="1200" b="0" i="0" kern="1200" dirty="0">
                          <a:solidFill>
                            <a:schemeClr val="tx1">
                              <a:lumMod val="65000"/>
                              <a:lumOff val="35000"/>
                            </a:schemeClr>
                          </a:solidFill>
                          <a:latin typeface="+mn-lt"/>
                          <a:ea typeface="+mn-ea"/>
                          <a:cs typeface="+mn-cs"/>
                        </a:rPr>
                        <a:t>220.000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262075"/>
                  </a:ext>
                </a:extLst>
              </a:tr>
              <a:tr h="215900">
                <a:tc>
                  <a:txBody>
                    <a:bodyPr/>
                    <a:lstStyle/>
                    <a:p>
                      <a:pPr algn="l">
                        <a:spcBef>
                          <a:spcPts val="100"/>
                        </a:spcBef>
                        <a:spcAft>
                          <a:spcPts val="100"/>
                        </a:spcAft>
                      </a:pPr>
                      <a:r>
                        <a:rPr lang="en-US" sz="1200" b="0" i="0" dirty="0">
                          <a:solidFill>
                            <a:schemeClr val="tx1">
                              <a:lumMod val="65000"/>
                              <a:lumOff val="35000"/>
                            </a:schemeClr>
                          </a:solidFill>
                        </a:rPr>
                        <a:t>City of Linz</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34.000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4206682"/>
                  </a:ext>
                </a:extLst>
              </a:tr>
              <a:tr h="215900">
                <a:tc>
                  <a:txBody>
                    <a:bodyPr/>
                    <a:lstStyle/>
                    <a:p>
                      <a:pPr algn="l">
                        <a:spcBef>
                          <a:spcPts val="100"/>
                        </a:spcBef>
                        <a:spcAft>
                          <a:spcPts val="100"/>
                        </a:spcAft>
                      </a:pPr>
                      <a:r>
                        <a:rPr lang="en-US" sz="1200" b="0" i="0" dirty="0" err="1">
                          <a:solidFill>
                            <a:schemeClr val="tx1">
                              <a:lumMod val="65000"/>
                              <a:lumOff val="35000"/>
                            </a:schemeClr>
                          </a:solidFill>
                        </a:rPr>
                        <a:t>Wartezimmer</a:t>
                      </a:r>
                      <a:r>
                        <a:rPr lang="en-US" sz="1200" b="0" i="0" dirty="0">
                          <a:solidFill>
                            <a:schemeClr val="tx1">
                              <a:lumMod val="65000"/>
                              <a:lumOff val="35000"/>
                            </a:schemeClr>
                          </a:solidFill>
                        </a:rPr>
                        <a:t> TV</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1,2 Mio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351529"/>
                  </a:ext>
                </a:extLst>
              </a:tr>
              <a:tr h="215900">
                <a:tc>
                  <a:txBody>
                    <a:bodyPr/>
                    <a:lstStyle/>
                    <a:p>
                      <a:pPr algn="l">
                        <a:spcBef>
                          <a:spcPts val="100"/>
                        </a:spcBef>
                        <a:spcAft>
                          <a:spcPts val="100"/>
                        </a:spcAft>
                      </a:pPr>
                      <a:r>
                        <a:rPr lang="en-US" sz="1200" b="0" i="0" dirty="0">
                          <a:solidFill>
                            <a:schemeClr val="tx1">
                              <a:lumMod val="65000"/>
                              <a:lumOff val="35000"/>
                            </a:schemeClr>
                          </a:solidFill>
                        </a:rPr>
                        <a:t>ORF</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4,99 Mio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439965"/>
                  </a:ext>
                </a:extLst>
              </a:tr>
              <a:tr h="215900">
                <a:tc>
                  <a:txBody>
                    <a:bodyPr/>
                    <a:lstStyle/>
                    <a:p>
                      <a:pPr algn="l">
                        <a:spcBef>
                          <a:spcPts val="100"/>
                        </a:spcBef>
                        <a:spcAft>
                          <a:spcPts val="100"/>
                        </a:spcAft>
                      </a:pPr>
                      <a:r>
                        <a:rPr lang="en-US" sz="1200" b="0" i="0" dirty="0">
                          <a:solidFill>
                            <a:schemeClr val="tx1">
                              <a:lumMod val="65000"/>
                              <a:lumOff val="35000"/>
                            </a:schemeClr>
                          </a:solidFill>
                        </a:rPr>
                        <a:t>TV in </a:t>
                      </a:r>
                      <a:r>
                        <a:rPr lang="en-US" sz="1200" b="0" i="0" dirty="0" err="1">
                          <a:solidFill>
                            <a:schemeClr val="tx1">
                              <a:lumMod val="65000"/>
                              <a:lumOff val="35000"/>
                            </a:schemeClr>
                          </a:solidFill>
                        </a:rPr>
                        <a:t>Öffis</a:t>
                      </a:r>
                      <a:r>
                        <a:rPr lang="en-US" sz="1200" b="0" i="0" dirty="0">
                          <a:solidFill>
                            <a:schemeClr val="tx1">
                              <a:lumMod val="65000"/>
                              <a:lumOff val="35000"/>
                            </a:schemeClr>
                          </a:solidFill>
                        </a:rPr>
                        <a:t> </a:t>
                      </a:r>
                      <a:r>
                        <a:rPr lang="en-US" sz="1200" b="0" i="0" dirty="0" err="1">
                          <a:solidFill>
                            <a:schemeClr val="tx1">
                              <a:lumMod val="65000"/>
                              <a:lumOff val="35000"/>
                            </a:schemeClr>
                          </a:solidFill>
                        </a:rPr>
                        <a:t>ganz</a:t>
                      </a:r>
                      <a:r>
                        <a:rPr lang="en-US" sz="1200" b="0" i="0" dirty="0">
                          <a:solidFill>
                            <a:schemeClr val="tx1">
                              <a:lumMod val="65000"/>
                              <a:lumOff val="35000"/>
                            </a:schemeClr>
                          </a:solidFill>
                        </a:rPr>
                        <a:t> </a:t>
                      </a:r>
                      <a:r>
                        <a:rPr lang="en-US" sz="1200" b="0" i="0" dirty="0" err="1">
                          <a:solidFill>
                            <a:schemeClr val="tx1">
                              <a:lumMod val="65000"/>
                              <a:lumOff val="35000"/>
                            </a:schemeClr>
                          </a:solidFill>
                        </a:rPr>
                        <a:t>Österreich</a:t>
                      </a:r>
                      <a:endParaRPr lang="en-US" sz="1200" b="0" i="0" dirty="0">
                        <a:solidFill>
                          <a:schemeClr val="tx1">
                            <a:lumMod val="65000"/>
                            <a:lumOff val="3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
                        </a:spcBef>
                        <a:spcAft>
                          <a:spcPts val="100"/>
                        </a:spcAft>
                      </a:pPr>
                      <a:r>
                        <a:rPr lang="en-US" sz="1200" b="0" i="0" kern="1200" dirty="0">
                          <a:solidFill>
                            <a:schemeClr val="tx1">
                              <a:lumMod val="65000"/>
                              <a:lumOff val="35000"/>
                            </a:schemeClr>
                          </a:solidFill>
                          <a:latin typeface="+mn-lt"/>
                          <a:ea typeface="+mn-ea"/>
                          <a:cs typeface="+mn-cs"/>
                        </a:rPr>
                        <a:t>669.000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218757"/>
                  </a:ext>
                </a:extLst>
              </a:tr>
            </a:tbl>
          </a:graphicData>
        </a:graphic>
      </p:graphicFrame>
      <p:sp>
        <p:nvSpPr>
          <p:cNvPr id="10" name="Titel 9">
            <a:extLst>
              <a:ext uri="{FF2B5EF4-FFF2-40B4-BE49-F238E27FC236}">
                <a16:creationId xmlns:a16="http://schemas.microsoft.com/office/drawing/2014/main" id="{FDA8CBFC-48AD-501D-84B9-5EAEF300E531}"/>
              </a:ext>
            </a:extLst>
          </p:cNvPr>
          <p:cNvSpPr>
            <a:spLocks noGrp="1"/>
          </p:cNvSpPr>
          <p:nvPr>
            <p:ph type="title"/>
          </p:nvPr>
        </p:nvSpPr>
        <p:spPr>
          <a:xfrm>
            <a:off x="273424" y="331113"/>
            <a:ext cx="4244787" cy="362663"/>
          </a:xfrm>
        </p:spPr>
        <p:txBody>
          <a:bodyPr>
            <a:normAutofit fontScale="90000"/>
          </a:bodyPr>
          <a:lstStyle/>
          <a:p>
            <a:r>
              <a:rPr lang="de-DE" b="1" dirty="0">
                <a:solidFill>
                  <a:srgbClr val="47439B"/>
                </a:solidFill>
              </a:rPr>
              <a:t>Presseergebnisse</a:t>
            </a:r>
            <a:endParaRPr lang="de-AT" b="1" dirty="0">
              <a:solidFill>
                <a:srgbClr val="47439B"/>
              </a:solidFill>
            </a:endParaRPr>
          </a:p>
        </p:txBody>
      </p:sp>
      <p:pic>
        <p:nvPicPr>
          <p:cNvPr id="2" name="Grafik 1" descr="Ein Bild, das Text enthält.&#10;&#10;Automatisch generierte Beschreibung">
            <a:extLst>
              <a:ext uri="{FF2B5EF4-FFF2-40B4-BE49-F238E27FC236}">
                <a16:creationId xmlns:a16="http://schemas.microsoft.com/office/drawing/2014/main" id="{DC36D63E-A392-4CFF-98A0-5EAF7358D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589" y="1124712"/>
            <a:ext cx="1484086" cy="2129114"/>
          </a:xfrm>
          <a:prstGeom prst="rect">
            <a:avLst/>
          </a:prstGeom>
        </p:spPr>
      </p:pic>
      <p:pic>
        <p:nvPicPr>
          <p:cNvPr id="4" name="Grafik 3">
            <a:extLst>
              <a:ext uri="{FF2B5EF4-FFF2-40B4-BE49-F238E27FC236}">
                <a16:creationId xmlns:a16="http://schemas.microsoft.com/office/drawing/2014/main" id="{75945B79-272B-B4F2-5EE4-D9DFF1552740}"/>
              </a:ext>
            </a:extLst>
          </p:cNvPr>
          <p:cNvPicPr>
            <a:picLocks noChangeAspect="1"/>
          </p:cNvPicPr>
          <p:nvPr/>
        </p:nvPicPr>
        <p:blipFill>
          <a:blip r:embed="rId4"/>
          <a:stretch>
            <a:fillRect/>
          </a:stretch>
        </p:blipFill>
        <p:spPr>
          <a:xfrm>
            <a:off x="8165501" y="1124712"/>
            <a:ext cx="2097206" cy="3188484"/>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4F483AC9-61AA-6572-3BCF-3A4D0D388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255" y="1794993"/>
            <a:ext cx="2286000" cy="1847922"/>
          </a:xfrm>
          <a:prstGeom prst="rect">
            <a:avLst/>
          </a:prstGeom>
        </p:spPr>
      </p:pic>
      <p:pic>
        <p:nvPicPr>
          <p:cNvPr id="8" name="Grafik 7" descr="Ein Bild, das Text, drinnen, Wand, Person enthält.&#10;&#10;Automatisch generierte Beschreibung">
            <a:extLst>
              <a:ext uri="{FF2B5EF4-FFF2-40B4-BE49-F238E27FC236}">
                <a16:creationId xmlns:a16="http://schemas.microsoft.com/office/drawing/2014/main" id="{3919BB3D-E8AA-9DFD-FA94-F5F349F6F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2936" y="57424"/>
            <a:ext cx="2377277" cy="1345855"/>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85EBC6ED-F5B7-D025-BFFF-29F9CC8460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9629" y="3459480"/>
            <a:ext cx="1200877" cy="1628967"/>
          </a:xfrm>
          <a:prstGeom prst="rect">
            <a:avLst/>
          </a:prstGeom>
        </p:spPr>
      </p:pic>
      <p:pic>
        <p:nvPicPr>
          <p:cNvPr id="11" name="Grafik 10">
            <a:extLst>
              <a:ext uri="{FF2B5EF4-FFF2-40B4-BE49-F238E27FC236}">
                <a16:creationId xmlns:a16="http://schemas.microsoft.com/office/drawing/2014/main" id="{A44A6181-6129-6880-E4C6-E8FBCCFA225F}"/>
              </a:ext>
            </a:extLst>
          </p:cNvPr>
          <p:cNvPicPr>
            <a:picLocks noChangeAspect="1"/>
          </p:cNvPicPr>
          <p:nvPr/>
        </p:nvPicPr>
        <p:blipFill>
          <a:blip r:embed="rId8"/>
          <a:stretch>
            <a:fillRect/>
          </a:stretch>
        </p:blipFill>
        <p:spPr>
          <a:xfrm>
            <a:off x="8026800" y="53696"/>
            <a:ext cx="1550835" cy="1067288"/>
          </a:xfrm>
          <a:prstGeom prst="rect">
            <a:avLst/>
          </a:prstGeom>
        </p:spPr>
      </p:pic>
      <p:pic>
        <p:nvPicPr>
          <p:cNvPr id="12" name="Grafik 11" descr="Ein Bild, das drinnen, Boden, Wand, Decke enthält.&#10;&#10;Automatisch generierte Beschreibung">
            <a:extLst>
              <a:ext uri="{FF2B5EF4-FFF2-40B4-BE49-F238E27FC236}">
                <a16:creationId xmlns:a16="http://schemas.microsoft.com/office/drawing/2014/main" id="{F8FC19C8-5ECF-71FD-2373-A67844EA24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8314" y="173845"/>
            <a:ext cx="1550835" cy="677198"/>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0718EC40-46E7-4408-758B-0D75F316E5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7635" y="3670669"/>
            <a:ext cx="2434620" cy="1366012"/>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BAC41774-EA13-0584-8E06-9CD950086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3217" y="4429411"/>
            <a:ext cx="1120887" cy="2428589"/>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1295DB9C-B391-1441-44AA-4E4060F7A5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1284" y="5088447"/>
            <a:ext cx="1385942" cy="1666998"/>
          </a:xfrm>
          <a:prstGeom prst="rect">
            <a:avLst/>
          </a:prstGeom>
        </p:spPr>
      </p:pic>
      <p:pic>
        <p:nvPicPr>
          <p:cNvPr id="16" name="Grafik 15">
            <a:extLst>
              <a:ext uri="{FF2B5EF4-FFF2-40B4-BE49-F238E27FC236}">
                <a16:creationId xmlns:a16="http://schemas.microsoft.com/office/drawing/2014/main" id="{16259822-1F31-16B3-1B8E-163302E4ADE4}"/>
              </a:ext>
            </a:extLst>
          </p:cNvPr>
          <p:cNvPicPr>
            <a:picLocks noChangeAspect="1"/>
          </p:cNvPicPr>
          <p:nvPr/>
        </p:nvPicPr>
        <p:blipFill>
          <a:blip r:embed="rId13"/>
          <a:stretch>
            <a:fillRect/>
          </a:stretch>
        </p:blipFill>
        <p:spPr>
          <a:xfrm>
            <a:off x="10943486" y="5110952"/>
            <a:ext cx="1235077" cy="1530184"/>
          </a:xfrm>
          <a:prstGeom prst="rect">
            <a:avLst/>
          </a:prstGeom>
        </p:spPr>
      </p:pic>
      <p:pic>
        <p:nvPicPr>
          <p:cNvPr id="17" name="Grafik 16" descr="Ein Bild, das Text, Elektronik, Anzeige, Screenshot enthält.&#10;&#10;Automatisch generierte Beschreibung">
            <a:extLst>
              <a:ext uri="{FF2B5EF4-FFF2-40B4-BE49-F238E27FC236}">
                <a16:creationId xmlns:a16="http://schemas.microsoft.com/office/drawing/2014/main" id="{4AB153F8-7C15-6BD5-285A-2D54FE20EA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14104" y="5064435"/>
            <a:ext cx="1825347" cy="1530184"/>
          </a:xfrm>
          <a:prstGeom prst="rect">
            <a:avLst/>
          </a:prstGeom>
        </p:spPr>
      </p:pic>
    </p:spTree>
    <p:extLst>
      <p:ext uri="{BB962C8B-B14F-4D97-AF65-F5344CB8AC3E}">
        <p14:creationId xmlns:p14="http://schemas.microsoft.com/office/powerpoint/2010/main" val="74356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35F7B5-8AF3-42BD-8905-9463C7627CF3}"/>
              </a:ext>
            </a:extLst>
          </p:cNvPr>
          <p:cNvSpPr>
            <a:spLocks noGrp="1"/>
          </p:cNvSpPr>
          <p:nvPr>
            <p:ph type="title"/>
          </p:nvPr>
        </p:nvSpPr>
        <p:spPr>
          <a:xfrm>
            <a:off x="403412" y="98612"/>
            <a:ext cx="6529234" cy="3656503"/>
          </a:xfrm>
          <a:noFill/>
        </p:spPr>
        <p:txBody>
          <a:bodyPr vert="horz" lIns="91440" tIns="45720" rIns="91440" bIns="45720" rtlCol="0" anchor="b">
            <a:normAutofit/>
          </a:bodyPr>
          <a:lstStyle/>
          <a:p>
            <a:r>
              <a:rPr lang="en-US" sz="3600" b="1" dirty="0" err="1">
                <a:solidFill>
                  <a:srgbClr val="002060"/>
                </a:solidFill>
              </a:rPr>
              <a:t>Österreichischer</a:t>
            </a:r>
            <a:r>
              <a:rPr lang="en-US" sz="3600" b="1" dirty="0">
                <a:solidFill>
                  <a:srgbClr val="002060"/>
                </a:solidFill>
              </a:rPr>
              <a:t> </a:t>
            </a:r>
            <a:r>
              <a:rPr lang="en-US" sz="3600" b="1" dirty="0" err="1">
                <a:solidFill>
                  <a:srgbClr val="002060"/>
                </a:solidFill>
              </a:rPr>
              <a:t>Herzklappenreport</a:t>
            </a:r>
            <a:br>
              <a:rPr lang="en-US" sz="3600" b="1" dirty="0"/>
            </a:br>
            <a:r>
              <a:rPr lang="en-US" b="1" dirty="0" err="1">
                <a:solidFill>
                  <a:srgbClr val="47439B"/>
                </a:solidFill>
              </a:rPr>
              <a:t>Herzklappenerkrankungen</a:t>
            </a:r>
            <a:r>
              <a:rPr lang="en-US" b="1" dirty="0">
                <a:solidFill>
                  <a:srgbClr val="47439B"/>
                </a:solidFill>
              </a:rPr>
              <a:t>-</a:t>
            </a:r>
            <a:br>
              <a:rPr lang="en-US" b="1" dirty="0">
                <a:solidFill>
                  <a:srgbClr val="47439B"/>
                </a:solidFill>
              </a:rPr>
            </a:br>
            <a:r>
              <a:rPr lang="en-US" sz="3600" b="1" dirty="0" err="1">
                <a:solidFill>
                  <a:srgbClr val="47439B"/>
                </a:solidFill>
              </a:rPr>
              <a:t>Gemeinsam</a:t>
            </a:r>
            <a:r>
              <a:rPr lang="en-US" sz="3600" b="1" dirty="0">
                <a:solidFill>
                  <a:srgbClr val="47439B"/>
                </a:solidFill>
              </a:rPr>
              <a:t> für </a:t>
            </a:r>
            <a:r>
              <a:rPr lang="en-US" sz="3600" b="1" dirty="0" err="1">
                <a:solidFill>
                  <a:srgbClr val="47439B"/>
                </a:solidFill>
              </a:rPr>
              <a:t>eine</a:t>
            </a:r>
            <a:r>
              <a:rPr lang="en-US" sz="3600" b="1" dirty="0">
                <a:solidFill>
                  <a:srgbClr val="47439B"/>
                </a:solidFill>
              </a:rPr>
              <a:t> </a:t>
            </a:r>
            <a:r>
              <a:rPr lang="en-US" sz="3600" b="1" dirty="0" err="1">
                <a:solidFill>
                  <a:srgbClr val="47439B"/>
                </a:solidFill>
              </a:rPr>
              <a:t>bessere</a:t>
            </a:r>
            <a:r>
              <a:rPr lang="en-US" sz="3600" b="1" dirty="0">
                <a:solidFill>
                  <a:srgbClr val="47439B"/>
                </a:solidFill>
              </a:rPr>
              <a:t> </a:t>
            </a:r>
            <a:r>
              <a:rPr lang="en-US" sz="3600" b="1">
                <a:solidFill>
                  <a:srgbClr val="47439B"/>
                </a:solidFill>
              </a:rPr>
              <a:t>Patientenversorgung</a:t>
            </a:r>
            <a:r>
              <a:rPr lang="en-US" sz="3600" b="1" dirty="0">
                <a:solidFill>
                  <a:srgbClr val="47439B"/>
                </a:solidFill>
              </a:rPr>
              <a:t> in </a:t>
            </a:r>
            <a:r>
              <a:rPr lang="en-US" sz="3600" b="1" dirty="0" err="1">
                <a:solidFill>
                  <a:srgbClr val="47439B"/>
                </a:solidFill>
              </a:rPr>
              <a:t>Österreich</a:t>
            </a:r>
            <a:br>
              <a:rPr lang="en-US" sz="5400" b="1" dirty="0">
                <a:solidFill>
                  <a:srgbClr val="47439B"/>
                </a:solidFill>
              </a:rPr>
            </a:br>
            <a:endParaRPr lang="en-US" sz="3600" dirty="0">
              <a:solidFill>
                <a:srgbClr val="47439B"/>
              </a:solidFill>
            </a:endParaRPr>
          </a:p>
        </p:txBody>
      </p:sp>
      <p:pic>
        <p:nvPicPr>
          <p:cNvPr id="13" name="Inhaltsplatzhalter 12" descr="Ein Bild, das Text, Person, drinnen enthält.&#10;&#10;Automatisch generierte Beschreibung">
            <a:extLst>
              <a:ext uri="{FF2B5EF4-FFF2-40B4-BE49-F238E27FC236}">
                <a16:creationId xmlns:a16="http://schemas.microsoft.com/office/drawing/2014/main" id="{6B197E10-B385-625B-D382-93029AC121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0485" y="0"/>
            <a:ext cx="4838466" cy="6858000"/>
          </a:xfrm>
        </p:spPr>
      </p:pic>
      <p:sp>
        <p:nvSpPr>
          <p:cNvPr id="4" name="Textfeld 3">
            <a:extLst>
              <a:ext uri="{FF2B5EF4-FFF2-40B4-BE49-F238E27FC236}">
                <a16:creationId xmlns:a16="http://schemas.microsoft.com/office/drawing/2014/main" id="{0462BFEB-1D57-34E5-E45F-B2429308B1F2}"/>
              </a:ext>
            </a:extLst>
          </p:cNvPr>
          <p:cNvSpPr txBox="1"/>
          <p:nvPr/>
        </p:nvSpPr>
        <p:spPr>
          <a:xfrm>
            <a:off x="403412" y="3429000"/>
            <a:ext cx="6529234" cy="3308598"/>
          </a:xfrm>
          <a:prstGeom prst="rect">
            <a:avLst/>
          </a:prstGeom>
          <a:noFill/>
        </p:spPr>
        <p:txBody>
          <a:bodyPr wrap="square">
            <a:spAutoFit/>
          </a:bodyPr>
          <a:lstStyle/>
          <a:p>
            <a:r>
              <a:rPr lang="de-DE" sz="1400" dirty="0"/>
              <a:t>Der österreichische Herzklappenreport war das Herzstück der diesjährigen Vereinsarbeit.</a:t>
            </a:r>
          </a:p>
          <a:p>
            <a:endParaRPr lang="de-DE" sz="400" dirty="0"/>
          </a:p>
          <a:p>
            <a:r>
              <a:rPr lang="de-DE" sz="1400" dirty="0"/>
              <a:t>Dieser Bericht deckt den Behandlungsweg von Herzklappenfehlern ab – von der Aufklärung und Erkennung über Diagnose, Behandlung und Nachsorge bis hin zur Identifizierung von Versorgungslücken. Es enthält Patientenaussagen und Empfehlungen zur Verbesserung der Versorgung.</a:t>
            </a:r>
          </a:p>
          <a:p>
            <a:endParaRPr lang="de-DE" sz="400" dirty="0"/>
          </a:p>
          <a:p>
            <a:r>
              <a:rPr lang="de-DE" sz="1400" dirty="0"/>
              <a:t>Dieser österreichische Bericht baut auf dem vom Global Heart Hub 2020 herausgegebenen europäischen Bericht auf. Dabei wurden die Erfahrungen von österreichischen Herzklappenpatienten und medizinischem Fachpersonal eingearbeitet. Die Patientenperspektive zieht sich wie ein roter Faden durch diesen Bericht, denn ein personenzentrierter Ansatz ist wichtig! </a:t>
            </a:r>
          </a:p>
          <a:p>
            <a:endParaRPr lang="de-DE" sz="400" dirty="0"/>
          </a:p>
          <a:p>
            <a:r>
              <a:rPr lang="de-DE" sz="1400" dirty="0"/>
              <a:t>Für ein optimales Behandlungsergebnis sollte eine umfassende Information und Patientenbeteiligung immer Teil des Therapieprozesses sein, denn Gesundheit ist unser höchstes Gut!</a:t>
            </a:r>
            <a:endParaRPr lang="de-AT" sz="1400" dirty="0"/>
          </a:p>
        </p:txBody>
      </p:sp>
    </p:spTree>
    <p:extLst>
      <p:ext uri="{BB962C8B-B14F-4D97-AF65-F5344CB8AC3E}">
        <p14:creationId xmlns:p14="http://schemas.microsoft.com/office/powerpoint/2010/main" val="350271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DC391B93-71B4-4C49-8BE5-F773ECBD4728}"/>
              </a:ext>
            </a:extLst>
          </p:cNvPr>
          <p:cNvSpPr txBox="1"/>
          <p:nvPr/>
        </p:nvSpPr>
        <p:spPr>
          <a:xfrm>
            <a:off x="514351" y="365125"/>
            <a:ext cx="4962718" cy="19380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err="1">
                <a:solidFill>
                  <a:srgbClr val="47439B"/>
                </a:solidFill>
                <a:latin typeface="+mj-lt"/>
                <a:ea typeface="+mj-ea"/>
                <a:cs typeface="+mj-cs"/>
              </a:rPr>
              <a:t>Weltherztag</a:t>
            </a:r>
            <a:endParaRPr lang="en-US" sz="6000" b="1" kern="1200" dirty="0">
              <a:solidFill>
                <a:srgbClr val="47439B"/>
              </a:solidFill>
              <a:latin typeface="+mj-lt"/>
              <a:ea typeface="+mj-ea"/>
              <a:cs typeface="+mj-cs"/>
            </a:endParaRPr>
          </a:p>
        </p:txBody>
      </p:sp>
      <p:sp>
        <p:nvSpPr>
          <p:cNvPr id="8" name="Textfeld 7">
            <a:extLst>
              <a:ext uri="{FF2B5EF4-FFF2-40B4-BE49-F238E27FC236}">
                <a16:creationId xmlns:a16="http://schemas.microsoft.com/office/drawing/2014/main" id="{AE7B18E6-D7E8-4D20-80B4-CB5C9AAD932B}"/>
              </a:ext>
            </a:extLst>
          </p:cNvPr>
          <p:cNvSpPr txBox="1"/>
          <p:nvPr/>
        </p:nvSpPr>
        <p:spPr>
          <a:xfrm>
            <a:off x="838201" y="2482589"/>
            <a:ext cx="3816096" cy="3694373"/>
          </a:xfrm>
          <a:prstGeom prst="rect">
            <a:avLst/>
          </a:prstGeom>
        </p:spPr>
        <p:txBody>
          <a:bodyPr vert="horz" lIns="91440" tIns="45720" rIns="91440" bIns="45720" rtlCol="0">
            <a:normAutofit/>
          </a:bodyPr>
          <a:lstStyle/>
          <a:p>
            <a:pPr marL="57150">
              <a:lnSpc>
                <a:spcPct val="90000"/>
              </a:lnSpc>
              <a:spcAft>
                <a:spcPts val="600"/>
              </a:spcAft>
            </a:pPr>
            <a:r>
              <a:rPr lang="en-US" sz="2000" dirty="0" err="1"/>
              <a:t>Unsere</a:t>
            </a:r>
            <a:r>
              <a:rPr lang="en-US" sz="2000" dirty="0"/>
              <a:t> </a:t>
            </a:r>
            <a:r>
              <a:rPr lang="en-US" sz="2000" dirty="0" err="1"/>
              <a:t>Aktionen</a:t>
            </a:r>
            <a:r>
              <a:rPr lang="en-US" sz="2000" dirty="0"/>
              <a:t> </a:t>
            </a:r>
            <a:r>
              <a:rPr lang="en-US" sz="2000" dirty="0" err="1"/>
              <a:t>anlässlich</a:t>
            </a:r>
            <a:r>
              <a:rPr lang="en-US" sz="2000" dirty="0"/>
              <a:t> des </a:t>
            </a:r>
            <a:r>
              <a:rPr lang="en-US" sz="2000" dirty="0" err="1"/>
              <a:t>Weltherztages</a:t>
            </a:r>
            <a:r>
              <a:rPr lang="en-US" sz="2000" dirty="0"/>
              <a:t>:</a:t>
            </a:r>
          </a:p>
          <a:p>
            <a:pPr marL="285750" indent="-228600">
              <a:lnSpc>
                <a:spcPct val="90000"/>
              </a:lnSpc>
              <a:spcAft>
                <a:spcPts val="600"/>
              </a:spcAft>
              <a:buFont typeface="Arial" panose="020B0604020202020204" pitchFamily="34" charset="0"/>
              <a:buChar char="•"/>
            </a:pPr>
            <a:r>
              <a:rPr lang="en-US" sz="2000" dirty="0" err="1"/>
              <a:t>Presseaussendung</a:t>
            </a:r>
            <a:r>
              <a:rPr lang="en-US" sz="2000" dirty="0"/>
              <a:t> “</a:t>
            </a:r>
            <a:r>
              <a:rPr lang="en-US" sz="2000" dirty="0" err="1"/>
              <a:t>Kennen</a:t>
            </a:r>
            <a:r>
              <a:rPr lang="en-US" sz="2000" dirty="0"/>
              <a:t> Sie </a:t>
            </a:r>
            <a:r>
              <a:rPr lang="en-US" sz="2000" dirty="0" err="1"/>
              <a:t>ihr</a:t>
            </a:r>
            <a:r>
              <a:rPr lang="en-US" sz="2000" dirty="0"/>
              <a:t> </a:t>
            </a:r>
            <a:r>
              <a:rPr lang="en-US" sz="2000" dirty="0" err="1"/>
              <a:t>Herz</a:t>
            </a:r>
            <a:r>
              <a:rPr lang="en-US" sz="2000" dirty="0"/>
              <a:t>”</a:t>
            </a:r>
          </a:p>
          <a:p>
            <a:pPr marL="285750" indent="-228600">
              <a:lnSpc>
                <a:spcPct val="90000"/>
              </a:lnSpc>
              <a:spcAft>
                <a:spcPts val="600"/>
              </a:spcAft>
              <a:buFont typeface="Arial" panose="020B0604020202020204" pitchFamily="34" charset="0"/>
              <a:buChar char="•"/>
            </a:pPr>
            <a:r>
              <a:rPr lang="en-US" sz="2000" dirty="0" err="1"/>
              <a:t>Erklärvideo</a:t>
            </a:r>
            <a:r>
              <a:rPr lang="en-US" sz="2000" dirty="0"/>
              <a:t> in den </a:t>
            </a:r>
            <a:r>
              <a:rPr lang="en-US" sz="2000" dirty="0" err="1"/>
              <a:t>öffentlichen</a:t>
            </a:r>
            <a:r>
              <a:rPr lang="en-US" sz="2000" dirty="0"/>
              <a:t> </a:t>
            </a:r>
            <a:r>
              <a:rPr lang="en-US" sz="2000" dirty="0" err="1"/>
              <a:t>Verkehrsmitteln</a:t>
            </a:r>
            <a:r>
              <a:rPr lang="en-US" sz="2000" dirty="0"/>
              <a:t> in Wien</a:t>
            </a:r>
          </a:p>
        </p:txBody>
      </p:sp>
      <p:pic>
        <p:nvPicPr>
          <p:cNvPr id="4" name="Grafik 3" descr="Ein Bild, das Text, Zeitung, Dokument enthält.&#10;&#10;Automatisch generierte Beschreibung">
            <a:extLst>
              <a:ext uri="{FF2B5EF4-FFF2-40B4-BE49-F238E27FC236}">
                <a16:creationId xmlns:a16="http://schemas.microsoft.com/office/drawing/2014/main" id="{B8D23FB3-DFAE-CD89-E3D3-9E9470ED8E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 r="-1" b="3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0" name="Grafik 19" descr="Ein Bild, das Text, drinnen, Monitor, Elektronik enthält.&#10;&#10;Automatisch generierte Beschreibung">
            <a:extLst>
              <a:ext uri="{FF2B5EF4-FFF2-40B4-BE49-F238E27FC236}">
                <a16:creationId xmlns:a16="http://schemas.microsoft.com/office/drawing/2014/main" id="{818FA9E2-3EBB-4435-A52E-89C68E07661B}"/>
              </a:ext>
            </a:extLst>
          </p:cNvPr>
          <p:cNvPicPr>
            <a:picLocks noChangeAspect="1"/>
          </p:cNvPicPr>
          <p:nvPr/>
        </p:nvPicPr>
        <p:blipFill rotWithShape="1">
          <a:blip r:embed="rId4">
            <a:extLst>
              <a:ext uri="{28A0092B-C50C-407E-A947-70E740481C1C}">
                <a14:useLocalDpi xmlns:a14="http://schemas.microsoft.com/office/drawing/2010/main" val="0"/>
              </a:ext>
            </a:extLst>
          </a:blip>
          <a:srcRect t="278" b="96"/>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Textfeld 4">
            <a:extLst>
              <a:ext uri="{FF2B5EF4-FFF2-40B4-BE49-F238E27FC236}">
                <a16:creationId xmlns:a16="http://schemas.microsoft.com/office/drawing/2014/main" id="{BE689AD6-C53A-4280-1111-0DB94F2C2B55}"/>
              </a:ext>
            </a:extLst>
          </p:cNvPr>
          <p:cNvSpPr txBox="1"/>
          <p:nvPr/>
        </p:nvSpPr>
        <p:spPr>
          <a:xfrm>
            <a:off x="9666950" y="6870700"/>
            <a:ext cx="2525050" cy="200055"/>
          </a:xfrm>
          <a:prstGeom prst="rect">
            <a:avLst/>
          </a:prstGeom>
          <a:solidFill>
            <a:srgbClr val="000000"/>
          </a:solidFill>
        </p:spPr>
        <p:txBody>
          <a:bodyPr wrap="none" rtlCol="0">
            <a:spAutoFit/>
          </a:bodyPr>
          <a:lstStyle/>
          <a:p>
            <a:pPr algn="r">
              <a:spcAft>
                <a:spcPts val="600"/>
              </a:spcAft>
            </a:pPr>
            <a:r>
              <a:rPr lang="de-AT" sz="700">
                <a:solidFill>
                  <a:srgbClr val="FFFFFF"/>
                </a:solidFill>
              </a:rPr>
              <a:t>"</a:t>
            </a:r>
            <a:r>
              <a:rPr lang="de-AT" sz="700">
                <a:solidFill>
                  <a:srgbClr val="FFFFFF"/>
                </a:solidFill>
                <a:hlinkClick r:id="rId3" tooltip="https://els.erasmuspl.eu/lithuanian-press-about-the-meeting-in-volos/">
                  <a:extLst>
                    <a:ext uri="{A12FA001-AC4F-418D-AE19-62706E023703}">
                      <ahyp:hlinkClr xmlns:ahyp="http://schemas.microsoft.com/office/drawing/2018/hyperlinkcolor" val="tx"/>
                    </a:ext>
                  </a:extLst>
                </a:hlinkClick>
              </a:rPr>
              <a:t>Dieses Foto</a:t>
            </a:r>
            <a:r>
              <a:rPr lang="de-AT" sz="700">
                <a:solidFill>
                  <a:srgbClr val="FFFFFF"/>
                </a:solidFill>
              </a:rPr>
              <a:t>" von Unbekannter Autor ist lizenziert gemäß </a:t>
            </a:r>
            <a:r>
              <a:rPr lang="de-AT"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de-AT" sz="700">
              <a:solidFill>
                <a:srgbClr val="FFFFFF"/>
              </a:solidFill>
            </a:endParaRPr>
          </a:p>
        </p:txBody>
      </p:sp>
    </p:spTree>
    <p:extLst>
      <p:ext uri="{BB962C8B-B14F-4D97-AF65-F5344CB8AC3E}">
        <p14:creationId xmlns:p14="http://schemas.microsoft.com/office/powerpoint/2010/main" val="343967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B5343A-6A67-48F6-A31D-4724CCF43354}"/>
              </a:ext>
            </a:extLst>
          </p:cNvPr>
          <p:cNvSpPr txBox="1"/>
          <p:nvPr/>
        </p:nvSpPr>
        <p:spPr>
          <a:xfrm>
            <a:off x="484969" y="177282"/>
            <a:ext cx="7709120" cy="523220"/>
          </a:xfrm>
          <a:prstGeom prst="rect">
            <a:avLst/>
          </a:prstGeom>
          <a:noFill/>
        </p:spPr>
        <p:txBody>
          <a:bodyPr wrap="square" rtlCol="0">
            <a:spAutoFit/>
          </a:bodyPr>
          <a:lstStyle/>
          <a:p>
            <a:r>
              <a:rPr lang="de-DE" sz="2800" b="1" dirty="0">
                <a:solidFill>
                  <a:srgbClr val="002060"/>
                </a:solidFill>
              </a:rPr>
              <a:t>Presseergebnisse</a:t>
            </a:r>
            <a:endParaRPr lang="de-AT" sz="2800" b="1" dirty="0">
              <a:solidFill>
                <a:srgbClr val="002060"/>
              </a:solidFill>
            </a:endParaRPr>
          </a:p>
        </p:txBody>
      </p:sp>
      <p:graphicFrame>
        <p:nvGraphicFramePr>
          <p:cNvPr id="7" name="Tabelle 7">
            <a:extLst>
              <a:ext uri="{FF2B5EF4-FFF2-40B4-BE49-F238E27FC236}">
                <a16:creationId xmlns:a16="http://schemas.microsoft.com/office/drawing/2014/main" id="{3E394500-5CEA-4892-BDB5-00588B7EFED7}"/>
              </a:ext>
            </a:extLst>
          </p:cNvPr>
          <p:cNvGraphicFramePr>
            <a:graphicFrameLocks noGrp="1"/>
          </p:cNvGraphicFramePr>
          <p:nvPr>
            <p:extLst>
              <p:ext uri="{D42A27DB-BD31-4B8C-83A1-F6EECF244321}">
                <p14:modId xmlns:p14="http://schemas.microsoft.com/office/powerpoint/2010/main" val="3436327815"/>
              </p:ext>
            </p:extLst>
          </p:nvPr>
        </p:nvGraphicFramePr>
        <p:xfrm>
          <a:off x="582706" y="938835"/>
          <a:ext cx="3899647" cy="2259116"/>
        </p:xfrm>
        <a:graphic>
          <a:graphicData uri="http://schemas.openxmlformats.org/drawingml/2006/table">
            <a:tbl>
              <a:tblPr firstRow="1" bandRow="1">
                <a:tableStyleId>{5C22544A-7EE6-4342-B048-85BDC9FD1C3A}</a:tableStyleId>
              </a:tblPr>
              <a:tblGrid>
                <a:gridCol w="1501109">
                  <a:extLst>
                    <a:ext uri="{9D8B030D-6E8A-4147-A177-3AD203B41FA5}">
                      <a16:colId xmlns:a16="http://schemas.microsoft.com/office/drawing/2014/main" val="469615167"/>
                    </a:ext>
                  </a:extLst>
                </a:gridCol>
                <a:gridCol w="1508286">
                  <a:extLst>
                    <a:ext uri="{9D8B030D-6E8A-4147-A177-3AD203B41FA5}">
                      <a16:colId xmlns:a16="http://schemas.microsoft.com/office/drawing/2014/main" val="3229029244"/>
                    </a:ext>
                  </a:extLst>
                </a:gridCol>
                <a:gridCol w="890252">
                  <a:extLst>
                    <a:ext uri="{9D8B030D-6E8A-4147-A177-3AD203B41FA5}">
                      <a16:colId xmlns:a16="http://schemas.microsoft.com/office/drawing/2014/main" val="171103522"/>
                    </a:ext>
                  </a:extLst>
                </a:gridCol>
              </a:tblGrid>
              <a:tr h="357890">
                <a:tc>
                  <a:txBody>
                    <a:bodyPr/>
                    <a:lstStyle/>
                    <a:p>
                      <a:r>
                        <a:rPr lang="de-DE" sz="1200" dirty="0"/>
                        <a:t>Medium</a:t>
                      </a:r>
                      <a:endParaRPr lang="de-AT" sz="1200" dirty="0"/>
                    </a:p>
                  </a:txBody>
                  <a:tcPr/>
                </a:tc>
                <a:tc>
                  <a:txBody>
                    <a:bodyPr/>
                    <a:lstStyle/>
                    <a:p>
                      <a:r>
                        <a:rPr lang="de-DE" sz="1200" dirty="0"/>
                        <a:t>Art</a:t>
                      </a:r>
                      <a:endParaRPr lang="de-AT" sz="1200" dirty="0"/>
                    </a:p>
                  </a:txBody>
                  <a:tcPr/>
                </a:tc>
                <a:tc>
                  <a:txBody>
                    <a:bodyPr/>
                    <a:lstStyle/>
                    <a:p>
                      <a:r>
                        <a:rPr lang="de-DE" sz="1200" dirty="0"/>
                        <a:t>Auflage/</a:t>
                      </a:r>
                    </a:p>
                    <a:p>
                      <a:r>
                        <a:rPr lang="de-DE" sz="1200" dirty="0"/>
                        <a:t>Zuseher</a:t>
                      </a:r>
                      <a:endParaRPr lang="de-AT" sz="1200" dirty="0"/>
                    </a:p>
                  </a:txBody>
                  <a:tcPr/>
                </a:tc>
                <a:extLst>
                  <a:ext uri="{0D108BD9-81ED-4DB2-BD59-A6C34878D82A}">
                    <a16:rowId xmlns:a16="http://schemas.microsoft.com/office/drawing/2014/main" val="2155293376"/>
                  </a:ext>
                </a:extLst>
              </a:tr>
              <a:tr h="330360">
                <a:tc>
                  <a:txBody>
                    <a:bodyPr/>
                    <a:lstStyle/>
                    <a:p>
                      <a:r>
                        <a:rPr lang="de-DE" sz="1200" dirty="0"/>
                        <a:t>Wiener Bezirksblatt</a:t>
                      </a:r>
                      <a:endParaRPr lang="de-AT" sz="1200" dirty="0"/>
                    </a:p>
                  </a:txBody>
                  <a:tcPr/>
                </a:tc>
                <a:tc>
                  <a:txBody>
                    <a:bodyPr/>
                    <a:lstStyle/>
                    <a:p>
                      <a:r>
                        <a:rPr lang="de-DE" sz="1200" dirty="0"/>
                        <a:t>Artikel</a:t>
                      </a:r>
                      <a:endParaRPr lang="de-AT" sz="1200" dirty="0"/>
                    </a:p>
                  </a:txBody>
                  <a:tcPr/>
                </a:tc>
                <a:tc>
                  <a:txBody>
                    <a:bodyPr/>
                    <a:lstStyle/>
                    <a:p>
                      <a:pPr algn="r"/>
                      <a:r>
                        <a:rPr lang="de-DE" sz="1200" dirty="0"/>
                        <a:t>494.000</a:t>
                      </a:r>
                      <a:endParaRPr lang="de-AT" sz="1200" dirty="0"/>
                    </a:p>
                  </a:txBody>
                  <a:tcPr/>
                </a:tc>
                <a:extLst>
                  <a:ext uri="{0D108BD9-81ED-4DB2-BD59-A6C34878D82A}">
                    <a16:rowId xmlns:a16="http://schemas.microsoft.com/office/drawing/2014/main" val="3126030992"/>
                  </a:ext>
                </a:extLst>
              </a:tr>
              <a:tr h="480476">
                <a:tc>
                  <a:txBody>
                    <a:bodyPr/>
                    <a:lstStyle/>
                    <a:p>
                      <a:r>
                        <a:rPr lang="de-DE" sz="1200" dirty="0"/>
                        <a:t>Vorarlberger Nachrichten</a:t>
                      </a:r>
                      <a:endParaRPr lang="de-AT" sz="1200" dirty="0"/>
                    </a:p>
                  </a:txBody>
                  <a:tcPr/>
                </a:tc>
                <a:tc>
                  <a:txBody>
                    <a:bodyPr/>
                    <a:lstStyle/>
                    <a:p>
                      <a:r>
                        <a:rPr lang="de-DE" sz="1200" dirty="0"/>
                        <a:t>Artikel</a:t>
                      </a:r>
                      <a:endParaRPr lang="de-AT" sz="1200" dirty="0"/>
                    </a:p>
                  </a:txBody>
                  <a:tcPr/>
                </a:tc>
                <a:tc>
                  <a:txBody>
                    <a:bodyPr/>
                    <a:lstStyle/>
                    <a:p>
                      <a:pPr algn="r"/>
                      <a:r>
                        <a:rPr lang="de-DE" sz="1200" dirty="0"/>
                        <a:t>55.169</a:t>
                      </a:r>
                      <a:endParaRPr lang="de-AT" sz="1200" dirty="0"/>
                    </a:p>
                  </a:txBody>
                  <a:tcPr/>
                </a:tc>
                <a:extLst>
                  <a:ext uri="{0D108BD9-81ED-4DB2-BD59-A6C34878D82A}">
                    <a16:rowId xmlns:a16="http://schemas.microsoft.com/office/drawing/2014/main" val="4241449554"/>
                  </a:ext>
                </a:extLst>
              </a:tr>
              <a:tr h="330360">
                <a:tc>
                  <a:txBody>
                    <a:bodyPr/>
                    <a:lstStyle/>
                    <a:p>
                      <a:r>
                        <a:rPr lang="de-DE" sz="1200" dirty="0"/>
                        <a:t>Standard</a:t>
                      </a:r>
                      <a:endParaRPr lang="de-AT" sz="1200" dirty="0"/>
                    </a:p>
                  </a:txBody>
                  <a:tcPr/>
                </a:tc>
                <a:tc>
                  <a:txBody>
                    <a:bodyPr/>
                    <a:lstStyle/>
                    <a:p>
                      <a:r>
                        <a:rPr lang="de-DE" sz="1200" dirty="0"/>
                        <a:t>Beilage</a:t>
                      </a:r>
                      <a:endParaRPr lang="de-AT" sz="1200" dirty="0"/>
                    </a:p>
                  </a:txBody>
                  <a:tcPr/>
                </a:tc>
                <a:tc>
                  <a:txBody>
                    <a:bodyPr/>
                    <a:lstStyle/>
                    <a:p>
                      <a:pPr algn="r"/>
                      <a:r>
                        <a:rPr lang="de-DE" sz="1200" dirty="0"/>
                        <a:t>509.000</a:t>
                      </a:r>
                      <a:endParaRPr lang="de-AT" sz="1200" dirty="0"/>
                    </a:p>
                  </a:txBody>
                  <a:tcPr/>
                </a:tc>
                <a:extLst>
                  <a:ext uri="{0D108BD9-81ED-4DB2-BD59-A6C34878D82A}">
                    <a16:rowId xmlns:a16="http://schemas.microsoft.com/office/drawing/2014/main" val="1567506364"/>
                  </a:ext>
                </a:extLst>
              </a:tr>
              <a:tr h="330360">
                <a:tc>
                  <a:txBody>
                    <a:bodyPr/>
                    <a:lstStyle/>
                    <a:p>
                      <a:r>
                        <a:rPr lang="de-DE" sz="1200" dirty="0"/>
                        <a:t>Standard.at</a:t>
                      </a:r>
                      <a:endParaRPr lang="de-AT" sz="1200" dirty="0"/>
                    </a:p>
                  </a:txBody>
                  <a:tcPr/>
                </a:tc>
                <a:tc>
                  <a:txBody>
                    <a:bodyPr/>
                    <a:lstStyle/>
                    <a:p>
                      <a:r>
                        <a:rPr lang="de-DE" sz="1200" dirty="0"/>
                        <a:t>Artikel</a:t>
                      </a:r>
                      <a:endParaRPr lang="de-AT" sz="1200" dirty="0"/>
                    </a:p>
                  </a:txBody>
                  <a:tcPr/>
                </a:tc>
                <a:tc>
                  <a:txBody>
                    <a:bodyPr/>
                    <a:lstStyle/>
                    <a:p>
                      <a:pPr algn="r"/>
                      <a:r>
                        <a:rPr lang="de-DE" sz="1200" dirty="0"/>
                        <a:t>581.020</a:t>
                      </a:r>
                      <a:endParaRPr lang="de-AT" sz="1200" dirty="0"/>
                    </a:p>
                  </a:txBody>
                  <a:tcPr/>
                </a:tc>
                <a:extLst>
                  <a:ext uri="{0D108BD9-81ED-4DB2-BD59-A6C34878D82A}">
                    <a16:rowId xmlns:a16="http://schemas.microsoft.com/office/drawing/2014/main" val="3977836678"/>
                  </a:ext>
                </a:extLst>
              </a:tr>
              <a:tr h="330360">
                <a:tc>
                  <a:txBody>
                    <a:bodyPr/>
                    <a:lstStyle/>
                    <a:p>
                      <a:r>
                        <a:rPr lang="de-DE" sz="1200" dirty="0"/>
                        <a:t>Öffis in Österreich</a:t>
                      </a:r>
                      <a:endParaRPr lang="de-AT" sz="1200" dirty="0"/>
                    </a:p>
                  </a:txBody>
                  <a:tcPr/>
                </a:tc>
                <a:tc>
                  <a:txBody>
                    <a:bodyPr/>
                    <a:lstStyle/>
                    <a:p>
                      <a:r>
                        <a:rPr lang="de-DE" sz="1200" dirty="0"/>
                        <a:t>Erklärvideo</a:t>
                      </a:r>
                      <a:endParaRPr lang="de-AT" sz="1200" dirty="0"/>
                    </a:p>
                  </a:txBody>
                  <a:tcPr/>
                </a:tc>
                <a:tc>
                  <a:txBody>
                    <a:bodyPr/>
                    <a:lstStyle/>
                    <a:p>
                      <a:pPr algn="r"/>
                      <a:r>
                        <a:rPr lang="de-DE" sz="1200" dirty="0"/>
                        <a:t>699.000</a:t>
                      </a:r>
                      <a:endParaRPr lang="de-AT" sz="1200" dirty="0"/>
                    </a:p>
                  </a:txBody>
                  <a:tcPr/>
                </a:tc>
                <a:extLst>
                  <a:ext uri="{0D108BD9-81ED-4DB2-BD59-A6C34878D82A}">
                    <a16:rowId xmlns:a16="http://schemas.microsoft.com/office/drawing/2014/main" val="219042139"/>
                  </a:ext>
                </a:extLst>
              </a:tr>
            </a:tbl>
          </a:graphicData>
        </a:graphic>
      </p:graphicFrame>
      <p:sp>
        <p:nvSpPr>
          <p:cNvPr id="24" name="Rechteck 23">
            <a:extLst>
              <a:ext uri="{FF2B5EF4-FFF2-40B4-BE49-F238E27FC236}">
                <a16:creationId xmlns:a16="http://schemas.microsoft.com/office/drawing/2014/main" id="{2A460383-A7C9-4706-B1E4-9BA0FB144538}"/>
              </a:ext>
            </a:extLst>
          </p:cNvPr>
          <p:cNvSpPr/>
          <p:nvPr/>
        </p:nvSpPr>
        <p:spPr>
          <a:xfrm>
            <a:off x="1" y="6598478"/>
            <a:ext cx="12192000" cy="253737"/>
          </a:xfrm>
          <a:prstGeom prst="rect">
            <a:avLst/>
          </a:prstGeom>
          <a:solidFill>
            <a:srgbClr val="3AB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 name="Grafik 1">
            <a:extLst>
              <a:ext uri="{FF2B5EF4-FFF2-40B4-BE49-F238E27FC236}">
                <a16:creationId xmlns:a16="http://schemas.microsoft.com/office/drawing/2014/main" id="{2BDA3716-27DC-1C71-A236-D77D8F33AACC}"/>
              </a:ext>
            </a:extLst>
          </p:cNvPr>
          <p:cNvPicPr>
            <a:picLocks noChangeAspect="1"/>
          </p:cNvPicPr>
          <p:nvPr/>
        </p:nvPicPr>
        <p:blipFill>
          <a:blip r:embed="rId2"/>
          <a:stretch>
            <a:fillRect/>
          </a:stretch>
        </p:blipFill>
        <p:spPr>
          <a:xfrm>
            <a:off x="5022716" y="938835"/>
            <a:ext cx="3594750" cy="5414394"/>
          </a:xfrm>
          <a:prstGeom prst="rect">
            <a:avLst/>
          </a:prstGeom>
        </p:spPr>
      </p:pic>
      <p:pic>
        <p:nvPicPr>
          <p:cNvPr id="5" name="Grafik 4">
            <a:extLst>
              <a:ext uri="{FF2B5EF4-FFF2-40B4-BE49-F238E27FC236}">
                <a16:creationId xmlns:a16="http://schemas.microsoft.com/office/drawing/2014/main" id="{3DC7B429-FC58-B638-535D-D7F1E2765D9C}"/>
              </a:ext>
            </a:extLst>
          </p:cNvPr>
          <p:cNvPicPr>
            <a:picLocks noChangeAspect="1"/>
          </p:cNvPicPr>
          <p:nvPr/>
        </p:nvPicPr>
        <p:blipFill>
          <a:blip r:embed="rId3"/>
          <a:stretch>
            <a:fillRect/>
          </a:stretch>
        </p:blipFill>
        <p:spPr>
          <a:xfrm>
            <a:off x="9157829" y="1234964"/>
            <a:ext cx="2602241" cy="5118265"/>
          </a:xfrm>
          <a:prstGeom prst="rect">
            <a:avLst/>
          </a:prstGeom>
        </p:spPr>
      </p:pic>
      <p:pic>
        <p:nvPicPr>
          <p:cNvPr id="8" name="Grafik 7">
            <a:extLst>
              <a:ext uri="{FF2B5EF4-FFF2-40B4-BE49-F238E27FC236}">
                <a16:creationId xmlns:a16="http://schemas.microsoft.com/office/drawing/2014/main" id="{9510E62B-9B21-D547-DE81-3B2AE65DE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69" y="3552483"/>
            <a:ext cx="4098320" cy="2894970"/>
          </a:xfrm>
          <a:prstGeom prst="rect">
            <a:avLst/>
          </a:prstGeom>
        </p:spPr>
      </p:pic>
    </p:spTree>
    <p:extLst>
      <p:ext uri="{BB962C8B-B14F-4D97-AF65-F5344CB8AC3E}">
        <p14:creationId xmlns:p14="http://schemas.microsoft.com/office/powerpoint/2010/main" val="247865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7439B"/>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42EB14B-11F6-59C1-0E16-68E31F3E7E67}"/>
              </a:ext>
            </a:extLst>
          </p:cNvPr>
          <p:cNvSpPr txBox="1"/>
          <p:nvPr/>
        </p:nvSpPr>
        <p:spPr>
          <a:xfrm>
            <a:off x="4027024" y="3710344"/>
            <a:ext cx="5336212" cy="1162102"/>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3700" b="1" kern="1200" dirty="0">
                <a:solidFill>
                  <a:schemeClr val="tx1"/>
                </a:solidFill>
                <a:latin typeface="+mj-lt"/>
                <a:ea typeface="+mj-ea"/>
                <a:cs typeface="+mj-cs"/>
              </a:rPr>
              <a:t>Messe „</a:t>
            </a:r>
            <a:r>
              <a:rPr lang="en-US" sz="3700" b="1" kern="1200" dirty="0" err="1">
                <a:solidFill>
                  <a:schemeClr val="tx1"/>
                </a:solidFill>
                <a:latin typeface="+mj-lt"/>
                <a:ea typeface="+mj-ea"/>
                <a:cs typeface="+mj-cs"/>
              </a:rPr>
              <a:t>Lebenslust</a:t>
            </a:r>
            <a:r>
              <a:rPr lang="en-US" sz="3700" b="1" kern="1200" dirty="0">
                <a:solidFill>
                  <a:schemeClr val="tx1"/>
                </a:solidFill>
                <a:latin typeface="+mj-lt"/>
                <a:ea typeface="+mj-ea"/>
                <a:cs typeface="+mj-cs"/>
              </a:rPr>
              <a:t>“ </a:t>
            </a:r>
          </a:p>
          <a:p>
            <a:pPr>
              <a:lnSpc>
                <a:spcPct val="90000"/>
              </a:lnSpc>
              <a:spcBef>
                <a:spcPct val="0"/>
              </a:spcBef>
              <a:spcAft>
                <a:spcPts val="600"/>
              </a:spcAft>
            </a:pPr>
            <a:r>
              <a:rPr lang="en-US" sz="3700" b="1" kern="1200" dirty="0">
                <a:solidFill>
                  <a:schemeClr val="tx1"/>
                </a:solidFill>
                <a:latin typeface="+mj-lt"/>
                <a:ea typeface="+mj-ea"/>
                <a:cs typeface="+mj-cs"/>
              </a:rPr>
              <a:t>19.-22.10.2022</a:t>
            </a:r>
          </a:p>
        </p:txBody>
      </p:sp>
      <p:sp>
        <p:nvSpPr>
          <p:cNvPr id="28" name="Freeform: Shape 27">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fik 7" descr="Ein Bild, das Text, Person, drinnen, Personen enthält.&#10;&#10;Automatisch generierte Beschreibung">
            <a:extLst>
              <a:ext uri="{FF2B5EF4-FFF2-40B4-BE49-F238E27FC236}">
                <a16:creationId xmlns:a16="http://schemas.microsoft.com/office/drawing/2014/main" id="{2BE0DF99-321C-1821-598D-E0CE65714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086" y="243600"/>
            <a:ext cx="2410097" cy="1440033"/>
          </a:xfrm>
          <a:prstGeom prst="rect">
            <a:avLst/>
          </a:prstGeom>
        </p:spPr>
      </p:pic>
      <p:sp>
        <p:nvSpPr>
          <p:cNvPr id="36" name="Freeform: Shape 35">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3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fik 1" descr="Ein Bild, das Text, Person, Gruppe, Personen enthält.&#10;&#10;Automatisch generierte Beschreibung">
            <a:extLst>
              <a:ext uri="{FF2B5EF4-FFF2-40B4-BE49-F238E27FC236}">
                <a16:creationId xmlns:a16="http://schemas.microsoft.com/office/drawing/2014/main" id="{F1C6DDBE-8BF1-C8C9-84BE-75D58479E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587" y="1272777"/>
            <a:ext cx="1372239" cy="1829652"/>
          </a:xfrm>
          <a:prstGeom prst="rect">
            <a:avLst/>
          </a:prstGeom>
        </p:spPr>
      </p:pic>
      <p:pic>
        <p:nvPicPr>
          <p:cNvPr id="5" name="Grafik 4">
            <a:extLst>
              <a:ext uri="{FF2B5EF4-FFF2-40B4-BE49-F238E27FC236}">
                <a16:creationId xmlns:a16="http://schemas.microsoft.com/office/drawing/2014/main" id="{58F98E0C-0401-9280-E1A4-035401B90613}"/>
              </a:ext>
            </a:extLst>
          </p:cNvPr>
          <p:cNvPicPr>
            <a:picLocks noChangeAspect="1"/>
          </p:cNvPicPr>
          <p:nvPr/>
        </p:nvPicPr>
        <p:blipFill>
          <a:blip r:embed="rId4"/>
          <a:stretch>
            <a:fillRect/>
          </a:stretch>
        </p:blipFill>
        <p:spPr>
          <a:xfrm>
            <a:off x="318658" y="3316406"/>
            <a:ext cx="2165105" cy="3149244"/>
          </a:xfrm>
          <a:prstGeom prst="rect">
            <a:avLst/>
          </a:prstGeom>
        </p:spPr>
      </p:pic>
      <p:sp>
        <p:nvSpPr>
          <p:cNvPr id="40" name="Freeform: Shape 3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a:extLst>
              <a:ext uri="{FF2B5EF4-FFF2-40B4-BE49-F238E27FC236}">
                <a16:creationId xmlns:a16="http://schemas.microsoft.com/office/drawing/2014/main" id="{9638E8D5-D19D-B0DE-EEDD-F04BAA8D8521}"/>
              </a:ext>
            </a:extLst>
          </p:cNvPr>
          <p:cNvPicPr>
            <a:picLocks noChangeAspect="1"/>
          </p:cNvPicPr>
          <p:nvPr/>
        </p:nvPicPr>
        <p:blipFill>
          <a:blip r:embed="rId5"/>
          <a:stretch>
            <a:fillRect/>
          </a:stretch>
        </p:blipFill>
        <p:spPr>
          <a:xfrm>
            <a:off x="9976890" y="239189"/>
            <a:ext cx="1657979" cy="2210638"/>
          </a:xfrm>
          <a:prstGeom prst="rect">
            <a:avLst/>
          </a:prstGeom>
        </p:spPr>
      </p:pic>
      <p:sp>
        <p:nvSpPr>
          <p:cNvPr id="44" name="Freeform: Shape 43">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fik 2" descr="Ein Bild, das Text, Zeitung, Screenshot enthält.&#10;&#10;Automatisch generierte Beschreibung">
            <a:extLst>
              <a:ext uri="{FF2B5EF4-FFF2-40B4-BE49-F238E27FC236}">
                <a16:creationId xmlns:a16="http://schemas.microsoft.com/office/drawing/2014/main" id="{85227BF7-7DC6-E5EE-85A3-77B394F51B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6595" y="4872446"/>
            <a:ext cx="1379750" cy="1692946"/>
          </a:xfrm>
          <a:prstGeom prst="rect">
            <a:avLst/>
          </a:prstGeom>
        </p:spPr>
      </p:pic>
      <p:sp>
        <p:nvSpPr>
          <p:cNvPr id="10" name="Textfeld 9">
            <a:extLst>
              <a:ext uri="{FF2B5EF4-FFF2-40B4-BE49-F238E27FC236}">
                <a16:creationId xmlns:a16="http://schemas.microsoft.com/office/drawing/2014/main" id="{364695BB-601B-1348-4BFE-9EC5CBEF306B}"/>
              </a:ext>
            </a:extLst>
          </p:cNvPr>
          <p:cNvSpPr txBox="1"/>
          <p:nvPr/>
        </p:nvSpPr>
        <p:spPr>
          <a:xfrm>
            <a:off x="4133461" y="4721291"/>
            <a:ext cx="4520215" cy="646331"/>
          </a:xfrm>
          <a:prstGeom prst="rect">
            <a:avLst/>
          </a:prstGeom>
          <a:noFill/>
        </p:spPr>
        <p:txBody>
          <a:bodyPr wrap="square" rtlCol="0">
            <a:spAutoFit/>
          </a:bodyPr>
          <a:lstStyle/>
          <a:p>
            <a:r>
              <a:rPr lang="de-DE" dirty="0"/>
              <a:t>22.500 Besucher</a:t>
            </a:r>
          </a:p>
          <a:p>
            <a:r>
              <a:rPr lang="de-DE" dirty="0"/>
              <a:t>2 Vorträge von Kardiologen der MedUni </a:t>
            </a:r>
            <a:r>
              <a:rPr lang="de-DE" dirty="0" err="1"/>
              <a:t>WIen</a:t>
            </a:r>
            <a:r>
              <a:rPr lang="de-DE" dirty="0"/>
              <a:t> </a:t>
            </a:r>
            <a:endParaRPr lang="de-AT" dirty="0"/>
          </a:p>
        </p:txBody>
      </p:sp>
      <p:graphicFrame>
        <p:nvGraphicFramePr>
          <p:cNvPr id="14" name="Tabelle 13">
            <a:extLst>
              <a:ext uri="{FF2B5EF4-FFF2-40B4-BE49-F238E27FC236}">
                <a16:creationId xmlns:a16="http://schemas.microsoft.com/office/drawing/2014/main" id="{AAF7CDD0-AA60-59D4-E302-0C80E4F4A45B}"/>
              </a:ext>
            </a:extLst>
          </p:cNvPr>
          <p:cNvGraphicFramePr>
            <a:graphicFrameLocks noGrp="1"/>
          </p:cNvGraphicFramePr>
          <p:nvPr>
            <p:extLst>
              <p:ext uri="{D42A27DB-BD31-4B8C-83A1-F6EECF244321}">
                <p14:modId xmlns:p14="http://schemas.microsoft.com/office/powerpoint/2010/main" val="2359522141"/>
              </p:ext>
            </p:extLst>
          </p:nvPr>
        </p:nvGraphicFramePr>
        <p:xfrm>
          <a:off x="4522577" y="5434262"/>
          <a:ext cx="2738320" cy="1238548"/>
        </p:xfrm>
        <a:graphic>
          <a:graphicData uri="http://schemas.openxmlformats.org/drawingml/2006/table">
            <a:tbl>
              <a:tblPr firstRow="1" bandRow="1">
                <a:tableStyleId>{5C22544A-7EE6-4342-B048-85BDC9FD1C3A}</a:tableStyleId>
              </a:tblPr>
              <a:tblGrid>
                <a:gridCol w="1655969">
                  <a:extLst>
                    <a:ext uri="{9D8B030D-6E8A-4147-A177-3AD203B41FA5}">
                      <a16:colId xmlns:a16="http://schemas.microsoft.com/office/drawing/2014/main" val="2394656042"/>
                    </a:ext>
                  </a:extLst>
                </a:gridCol>
                <a:gridCol w="1082351">
                  <a:extLst>
                    <a:ext uri="{9D8B030D-6E8A-4147-A177-3AD203B41FA5}">
                      <a16:colId xmlns:a16="http://schemas.microsoft.com/office/drawing/2014/main" val="2400410004"/>
                    </a:ext>
                  </a:extLst>
                </a:gridCol>
              </a:tblGrid>
              <a:tr h="415588">
                <a:tc>
                  <a:txBody>
                    <a:bodyPr/>
                    <a:lstStyle/>
                    <a:p>
                      <a:r>
                        <a:rPr lang="de-DE" sz="1200" dirty="0"/>
                        <a:t>Presseartikel</a:t>
                      </a:r>
                      <a:endParaRPr lang="de-AT" sz="1200" dirty="0"/>
                    </a:p>
                  </a:txBody>
                  <a:tcPr>
                    <a:solidFill>
                      <a:srgbClr val="3AB2CE"/>
                    </a:solidFill>
                  </a:tcPr>
                </a:tc>
                <a:tc>
                  <a:txBody>
                    <a:bodyPr/>
                    <a:lstStyle/>
                    <a:p>
                      <a:pPr algn="r"/>
                      <a:r>
                        <a:rPr lang="de-DE" sz="1200" dirty="0"/>
                        <a:t>Auflage</a:t>
                      </a:r>
                      <a:endParaRPr lang="de-AT" sz="1200" dirty="0"/>
                    </a:p>
                  </a:txBody>
                  <a:tcPr>
                    <a:solidFill>
                      <a:srgbClr val="3AB2CE"/>
                    </a:solidFill>
                  </a:tcPr>
                </a:tc>
                <a:extLst>
                  <a:ext uri="{0D108BD9-81ED-4DB2-BD59-A6C34878D82A}">
                    <a16:rowId xmlns:a16="http://schemas.microsoft.com/office/drawing/2014/main" val="3769391419"/>
                  </a:ext>
                </a:extLst>
              </a:tr>
              <a:tr h="263889">
                <a:tc>
                  <a:txBody>
                    <a:bodyPr/>
                    <a:lstStyle/>
                    <a:p>
                      <a:r>
                        <a:rPr lang="de-DE" sz="1200" dirty="0">
                          <a:solidFill>
                            <a:schemeClr val="tx1"/>
                          </a:solidFill>
                        </a:rPr>
                        <a:t>Wiener Bezirksblatt</a:t>
                      </a:r>
                      <a:endParaRPr lang="de-AT" sz="1200" dirty="0">
                        <a:solidFill>
                          <a:schemeClr val="tx1"/>
                        </a:solidFill>
                      </a:endParaRPr>
                    </a:p>
                  </a:txBody>
                  <a:tcPr>
                    <a:solidFill>
                      <a:srgbClr val="3AB2CE">
                        <a:alpha val="30000"/>
                      </a:srgbClr>
                    </a:solidFill>
                  </a:tcPr>
                </a:tc>
                <a:tc>
                  <a:txBody>
                    <a:bodyPr/>
                    <a:lstStyle/>
                    <a:p>
                      <a:pPr algn="r"/>
                      <a:r>
                        <a:rPr lang="de-DE" sz="1200" dirty="0">
                          <a:solidFill>
                            <a:schemeClr val="tx1"/>
                          </a:solidFill>
                        </a:rPr>
                        <a:t>479.000</a:t>
                      </a:r>
                      <a:endParaRPr lang="de-AT" sz="1200" dirty="0">
                        <a:solidFill>
                          <a:schemeClr val="tx1"/>
                        </a:solidFill>
                      </a:endParaRPr>
                    </a:p>
                  </a:txBody>
                  <a:tcPr>
                    <a:solidFill>
                      <a:srgbClr val="3AB2CE">
                        <a:alpha val="30000"/>
                      </a:srgbClr>
                    </a:solidFill>
                  </a:tcPr>
                </a:tc>
                <a:extLst>
                  <a:ext uri="{0D108BD9-81ED-4DB2-BD59-A6C34878D82A}">
                    <a16:rowId xmlns:a16="http://schemas.microsoft.com/office/drawing/2014/main" val="2309304781"/>
                  </a:ext>
                </a:extLst>
              </a:tr>
              <a:tr h="263889">
                <a:tc>
                  <a:txBody>
                    <a:bodyPr/>
                    <a:lstStyle/>
                    <a:p>
                      <a:r>
                        <a:rPr lang="de-DE" sz="1200" dirty="0">
                          <a:solidFill>
                            <a:schemeClr val="tx1"/>
                          </a:solidFill>
                        </a:rPr>
                        <a:t>Bezirksblatt online</a:t>
                      </a:r>
                      <a:endParaRPr lang="de-AT" sz="1200" dirty="0">
                        <a:solidFill>
                          <a:schemeClr val="tx1"/>
                        </a:solidFill>
                      </a:endParaRPr>
                    </a:p>
                  </a:txBody>
                  <a:tcPr>
                    <a:solidFill>
                      <a:srgbClr val="3AB2CE">
                        <a:alpha val="7000"/>
                      </a:srgbClr>
                    </a:solidFill>
                  </a:tcPr>
                </a:tc>
                <a:tc>
                  <a:txBody>
                    <a:bodyPr/>
                    <a:lstStyle/>
                    <a:p>
                      <a:pPr algn="r"/>
                      <a:r>
                        <a:rPr lang="de-DE" sz="1200" dirty="0">
                          <a:solidFill>
                            <a:schemeClr val="tx1"/>
                          </a:solidFill>
                        </a:rPr>
                        <a:t>9.370</a:t>
                      </a:r>
                    </a:p>
                  </a:txBody>
                  <a:tcPr>
                    <a:solidFill>
                      <a:srgbClr val="3AB2CE">
                        <a:alpha val="7000"/>
                      </a:srgbClr>
                    </a:solidFill>
                  </a:tcPr>
                </a:tc>
                <a:extLst>
                  <a:ext uri="{0D108BD9-81ED-4DB2-BD59-A6C34878D82A}">
                    <a16:rowId xmlns:a16="http://schemas.microsoft.com/office/drawing/2014/main" val="918012135"/>
                  </a:ext>
                </a:extLst>
              </a:tr>
              <a:tr h="263889">
                <a:tc>
                  <a:txBody>
                    <a:bodyPr/>
                    <a:lstStyle/>
                    <a:p>
                      <a:r>
                        <a:rPr lang="de-DE" sz="1200" dirty="0">
                          <a:solidFill>
                            <a:schemeClr val="tx1"/>
                          </a:solidFill>
                        </a:rPr>
                        <a:t>Kronenzeitung</a:t>
                      </a:r>
                      <a:endParaRPr lang="de-AT" sz="1200" dirty="0">
                        <a:solidFill>
                          <a:schemeClr val="tx1"/>
                        </a:solidFill>
                      </a:endParaRPr>
                    </a:p>
                  </a:txBody>
                  <a:tcPr>
                    <a:solidFill>
                      <a:srgbClr val="3AB2CE">
                        <a:alpha val="7000"/>
                      </a:srgbClr>
                    </a:solidFill>
                  </a:tcPr>
                </a:tc>
                <a:tc>
                  <a:txBody>
                    <a:bodyPr/>
                    <a:lstStyle/>
                    <a:p>
                      <a:pPr algn="r"/>
                      <a:r>
                        <a:rPr lang="de-DE" sz="1200" dirty="0">
                          <a:solidFill>
                            <a:schemeClr val="tx1"/>
                          </a:solidFill>
                        </a:rPr>
                        <a:t>633.000</a:t>
                      </a:r>
                    </a:p>
                  </a:txBody>
                  <a:tcPr>
                    <a:solidFill>
                      <a:srgbClr val="3AB2CE">
                        <a:alpha val="7000"/>
                      </a:srgbClr>
                    </a:solidFill>
                  </a:tcPr>
                </a:tc>
                <a:extLst>
                  <a:ext uri="{0D108BD9-81ED-4DB2-BD59-A6C34878D82A}">
                    <a16:rowId xmlns:a16="http://schemas.microsoft.com/office/drawing/2014/main" val="2308383448"/>
                  </a:ext>
                </a:extLst>
              </a:tr>
            </a:tbl>
          </a:graphicData>
        </a:graphic>
      </p:graphicFrame>
    </p:spTree>
    <p:extLst>
      <p:ext uri="{BB962C8B-B14F-4D97-AF65-F5344CB8AC3E}">
        <p14:creationId xmlns:p14="http://schemas.microsoft.com/office/powerpoint/2010/main" val="147423850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fik 8" descr="Ein Bild, das Text, drinnen enthält.&#10;&#10;Automatisch generierte Beschreibung">
            <a:extLst>
              <a:ext uri="{FF2B5EF4-FFF2-40B4-BE49-F238E27FC236}">
                <a16:creationId xmlns:a16="http://schemas.microsoft.com/office/drawing/2014/main" id="{38544A4F-B663-2183-BE0E-ED3E8A89D9C5}"/>
              </a:ext>
            </a:extLst>
          </p:cNvPr>
          <p:cNvPicPr>
            <a:picLocks noChangeAspect="1"/>
          </p:cNvPicPr>
          <p:nvPr/>
        </p:nvPicPr>
        <p:blipFill rotWithShape="1">
          <a:blip r:embed="rId2">
            <a:extLst>
              <a:ext uri="{28A0092B-C50C-407E-A947-70E740481C1C}">
                <a14:useLocalDpi xmlns:a14="http://schemas.microsoft.com/office/drawing/2010/main" val="0"/>
              </a:ext>
            </a:extLst>
          </a:blip>
          <a:srcRect r="4" b="17"/>
          <a:stretch/>
        </p:blipFill>
        <p:spPr>
          <a:xfrm>
            <a:off x="429767" y="1721922"/>
            <a:ext cx="3419856" cy="4520560"/>
          </a:xfrm>
          <a:prstGeom prst="rect">
            <a:avLst/>
          </a:prstGeom>
        </p:spPr>
      </p:pic>
      <p:pic>
        <p:nvPicPr>
          <p:cNvPr id="5" name="Grafik 4" descr="Ein Bild, das Text, Person, Gruppe, Personen enthält.&#10;&#10;Automatisch generierte Beschreibung">
            <a:extLst>
              <a:ext uri="{FF2B5EF4-FFF2-40B4-BE49-F238E27FC236}">
                <a16:creationId xmlns:a16="http://schemas.microsoft.com/office/drawing/2014/main" id="{0488E293-728F-9435-75F3-CFF3D0231E55}"/>
              </a:ext>
            </a:extLst>
          </p:cNvPr>
          <p:cNvPicPr>
            <a:picLocks noChangeAspect="1"/>
          </p:cNvPicPr>
          <p:nvPr/>
        </p:nvPicPr>
        <p:blipFill rotWithShape="1">
          <a:blip r:embed="rId3">
            <a:extLst>
              <a:ext uri="{28A0092B-C50C-407E-A947-70E740481C1C}">
                <a14:useLocalDpi xmlns:a14="http://schemas.microsoft.com/office/drawing/2010/main" val="0"/>
              </a:ext>
            </a:extLst>
          </a:blip>
          <a:srcRect l="108" r="4" b="3"/>
          <a:stretch/>
        </p:blipFill>
        <p:spPr>
          <a:xfrm>
            <a:off x="4226837" y="1721922"/>
            <a:ext cx="3420596" cy="4520560"/>
          </a:xfrm>
          <a:prstGeom prst="rect">
            <a:avLst/>
          </a:prstGeom>
        </p:spPr>
      </p:pic>
      <p:sp useBgFill="1">
        <p:nvSpPr>
          <p:cNvPr id="45" name="Rectangle 44">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B9311DA0-360B-4A9F-EA45-DD76C9F53731}"/>
              </a:ext>
            </a:extLst>
          </p:cNvPr>
          <p:cNvSpPr txBox="1"/>
          <p:nvPr/>
        </p:nvSpPr>
        <p:spPr>
          <a:xfrm>
            <a:off x="8309348" y="2020824"/>
            <a:ext cx="2956060" cy="39593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700" dirty="0"/>
              <a:t>3 </a:t>
            </a:r>
            <a:r>
              <a:rPr lang="en-US" sz="1700" dirty="0" err="1"/>
              <a:t>Tage</a:t>
            </a:r>
            <a:r>
              <a:rPr lang="en-US" sz="1700" dirty="0"/>
              <a:t> lang </a:t>
            </a:r>
            <a:r>
              <a:rPr lang="en-US" sz="1700" dirty="0" err="1"/>
              <a:t>waren</a:t>
            </a:r>
            <a:r>
              <a:rPr lang="en-US" sz="1700" dirty="0"/>
              <a:t> </a:t>
            </a:r>
            <a:r>
              <a:rPr lang="en-US" sz="1700" dirty="0" err="1"/>
              <a:t>wir</a:t>
            </a:r>
            <a:r>
              <a:rPr lang="en-US" sz="1700" dirty="0"/>
              <a:t> </a:t>
            </a:r>
            <a:r>
              <a:rPr lang="en-US" sz="1700" dirty="0" err="1"/>
              <a:t>mit</a:t>
            </a:r>
            <a:r>
              <a:rPr lang="en-US" sz="1700" dirty="0"/>
              <a:t> </a:t>
            </a:r>
            <a:r>
              <a:rPr lang="en-US" sz="1700" dirty="0" err="1"/>
              <a:t>unserem</a:t>
            </a:r>
            <a:r>
              <a:rPr lang="en-US" sz="1700" dirty="0"/>
              <a:t> </a:t>
            </a:r>
            <a:r>
              <a:rPr lang="en-US" sz="1700" dirty="0" err="1"/>
              <a:t>Infostand</a:t>
            </a:r>
            <a:r>
              <a:rPr lang="en-US" sz="1700" dirty="0"/>
              <a:t> </a:t>
            </a:r>
            <a:r>
              <a:rPr lang="en-US" sz="1700" dirty="0" err="1"/>
              <a:t>vor</a:t>
            </a:r>
            <a:r>
              <a:rPr lang="en-US" sz="1700" dirty="0"/>
              <a:t> Ort und </a:t>
            </a:r>
            <a:r>
              <a:rPr lang="en-US" sz="1700" dirty="0" err="1"/>
              <a:t>konnten</a:t>
            </a:r>
            <a:r>
              <a:rPr lang="en-US" sz="1700" dirty="0"/>
              <a:t> </a:t>
            </a:r>
            <a:r>
              <a:rPr lang="en-US" sz="1700" dirty="0" err="1"/>
              <a:t>etwa</a:t>
            </a:r>
            <a:r>
              <a:rPr lang="en-US" sz="1700" dirty="0"/>
              <a:t> 11.000 </a:t>
            </a:r>
            <a:r>
              <a:rPr lang="en-US" sz="1700" dirty="0" err="1"/>
              <a:t>BesucherInnen</a:t>
            </a:r>
            <a:r>
              <a:rPr lang="en-US" sz="1700" dirty="0"/>
              <a:t> über </a:t>
            </a:r>
            <a:r>
              <a:rPr lang="en-US" sz="1700" dirty="0" err="1"/>
              <a:t>Erkennung</a:t>
            </a:r>
            <a:r>
              <a:rPr lang="en-US" sz="1700" dirty="0"/>
              <a:t>, Diagnose und </a:t>
            </a:r>
            <a:r>
              <a:rPr lang="en-US" sz="1700" dirty="0" err="1"/>
              <a:t>Behandlung</a:t>
            </a:r>
            <a:r>
              <a:rPr lang="en-US" sz="1700" dirty="0"/>
              <a:t> von </a:t>
            </a:r>
            <a:r>
              <a:rPr lang="en-US" sz="1700" dirty="0" err="1"/>
              <a:t>Herzklappenerkrankungen</a:t>
            </a:r>
            <a:r>
              <a:rPr lang="en-US" sz="1700" dirty="0"/>
              <a:t> </a:t>
            </a:r>
            <a:r>
              <a:rPr lang="en-US" sz="1700" dirty="0" err="1"/>
              <a:t>informieren</a:t>
            </a:r>
            <a:r>
              <a:rPr lang="en-US" sz="1700" dirty="0"/>
              <a:t>.</a:t>
            </a:r>
          </a:p>
          <a:p>
            <a:pPr>
              <a:lnSpc>
                <a:spcPct val="90000"/>
              </a:lnSpc>
              <a:spcBef>
                <a:spcPct val="0"/>
              </a:spcBef>
              <a:spcAft>
                <a:spcPts val="600"/>
              </a:spcAft>
            </a:pPr>
            <a:r>
              <a:rPr lang="en-US" sz="1700" dirty="0"/>
              <a:t>Dr. Donà von der </a:t>
            </a:r>
            <a:r>
              <a:rPr lang="en-US" sz="1700" dirty="0" err="1"/>
              <a:t>MedUni</a:t>
            </a:r>
            <a:r>
              <a:rPr lang="en-US" sz="1700" dirty="0"/>
              <a:t> Wien </a:t>
            </a:r>
            <a:r>
              <a:rPr lang="en-US" sz="1700" dirty="0" err="1"/>
              <a:t>hielt</a:t>
            </a:r>
            <a:r>
              <a:rPr lang="en-US" sz="1700" dirty="0"/>
              <a:t> auf der </a:t>
            </a:r>
            <a:r>
              <a:rPr lang="en-US" sz="1700" dirty="0" err="1"/>
              <a:t>Wissensbühne</a:t>
            </a:r>
            <a:r>
              <a:rPr lang="en-US" sz="1700" dirty="0"/>
              <a:t> </a:t>
            </a:r>
            <a:r>
              <a:rPr lang="en-US" sz="1700" dirty="0" err="1"/>
              <a:t>einen</a:t>
            </a:r>
            <a:r>
              <a:rPr lang="en-US" sz="1700" dirty="0"/>
              <a:t> </a:t>
            </a:r>
            <a:r>
              <a:rPr lang="en-US" sz="1700" dirty="0" err="1"/>
              <a:t>Vortrag</a:t>
            </a:r>
            <a:r>
              <a:rPr lang="en-US" sz="1700" dirty="0"/>
              <a:t> über </a:t>
            </a:r>
            <a:r>
              <a:rPr lang="en-US" sz="1700" dirty="0" err="1"/>
              <a:t>Herzklappenerkrankungen</a:t>
            </a:r>
            <a:endParaRPr lang="en-US" sz="1700" dirty="0"/>
          </a:p>
        </p:txBody>
      </p:sp>
      <p:sp>
        <p:nvSpPr>
          <p:cNvPr id="4" name="Textfeld 3">
            <a:extLst>
              <a:ext uri="{FF2B5EF4-FFF2-40B4-BE49-F238E27FC236}">
                <a16:creationId xmlns:a16="http://schemas.microsoft.com/office/drawing/2014/main" id="{37EC9B04-4677-AE02-5E6A-680C2AC74BAD}"/>
              </a:ext>
            </a:extLst>
          </p:cNvPr>
          <p:cNvSpPr txBox="1"/>
          <p:nvPr/>
        </p:nvSpPr>
        <p:spPr>
          <a:xfrm>
            <a:off x="2892489" y="261257"/>
            <a:ext cx="7119257" cy="646331"/>
          </a:xfrm>
          <a:prstGeom prst="rect">
            <a:avLst/>
          </a:prstGeom>
          <a:noFill/>
        </p:spPr>
        <p:txBody>
          <a:bodyPr wrap="square">
            <a:spAutoFit/>
          </a:bodyPr>
          <a:lstStyle/>
          <a:p>
            <a:r>
              <a:rPr lang="de-AT" sz="3600" b="1" dirty="0"/>
              <a:t>Messe „Gesund &amp;Wellness“ Tulln</a:t>
            </a:r>
          </a:p>
        </p:txBody>
      </p:sp>
      <p:sp>
        <p:nvSpPr>
          <p:cNvPr id="8" name="Textfeld 7">
            <a:extLst>
              <a:ext uri="{FF2B5EF4-FFF2-40B4-BE49-F238E27FC236}">
                <a16:creationId xmlns:a16="http://schemas.microsoft.com/office/drawing/2014/main" id="{ABC2BC63-15C8-9F36-00A1-F34CF8C6478E}"/>
              </a:ext>
            </a:extLst>
          </p:cNvPr>
          <p:cNvSpPr txBox="1"/>
          <p:nvPr/>
        </p:nvSpPr>
        <p:spPr>
          <a:xfrm>
            <a:off x="4851918" y="907588"/>
            <a:ext cx="4294413" cy="523220"/>
          </a:xfrm>
          <a:prstGeom prst="rect">
            <a:avLst/>
          </a:prstGeom>
          <a:noFill/>
        </p:spPr>
        <p:txBody>
          <a:bodyPr wrap="square">
            <a:spAutoFit/>
          </a:bodyPr>
          <a:lstStyle/>
          <a:p>
            <a:r>
              <a:rPr lang="de-AT" sz="2800" dirty="0"/>
              <a:t>4.-6. 11.2022</a:t>
            </a:r>
          </a:p>
        </p:txBody>
      </p:sp>
    </p:spTree>
    <p:extLst>
      <p:ext uri="{BB962C8B-B14F-4D97-AF65-F5344CB8AC3E}">
        <p14:creationId xmlns:p14="http://schemas.microsoft.com/office/powerpoint/2010/main" val="187268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F239D1C-9010-7A65-87C7-CBA988C4CDBE}"/>
              </a:ext>
            </a:extLst>
          </p:cNvPr>
          <p:cNvSpPr txBox="1"/>
          <p:nvPr/>
        </p:nvSpPr>
        <p:spPr>
          <a:xfrm>
            <a:off x="419100" y="338328"/>
            <a:ext cx="3854320" cy="1605083"/>
          </a:xfrm>
          <a:prstGeom prst="rect">
            <a:avLst/>
          </a:prstGeom>
        </p:spPr>
        <p:txBody>
          <a:bodyPr vert="horz" lIns="91440" tIns="45720" rIns="91440" bIns="45720" rtlCol="0" anchor="ctr">
            <a:normAutofit/>
          </a:bodyPr>
          <a:lstStyle/>
          <a:p>
            <a:pPr>
              <a:lnSpc>
                <a:spcPct val="90000"/>
              </a:lnSpc>
              <a:spcAft>
                <a:spcPts val="600"/>
              </a:spcAft>
            </a:pPr>
            <a:r>
              <a:rPr lang="en-US" sz="3200" b="1" dirty="0">
                <a:solidFill>
                  <a:srgbClr val="47439B"/>
                </a:solidFill>
              </a:rPr>
              <a:t>Kardiologie </a:t>
            </a:r>
            <a:r>
              <a:rPr lang="en-US" sz="3200" b="1" dirty="0" err="1">
                <a:solidFill>
                  <a:srgbClr val="47439B"/>
                </a:solidFill>
              </a:rPr>
              <a:t>Kongress</a:t>
            </a:r>
            <a:r>
              <a:rPr lang="en-US" sz="3200" b="1" dirty="0">
                <a:solidFill>
                  <a:srgbClr val="47439B"/>
                </a:solidFill>
              </a:rPr>
              <a:t> Wien</a:t>
            </a:r>
          </a:p>
        </p:txBody>
      </p:sp>
      <p:sp>
        <p:nvSpPr>
          <p:cNvPr id="17"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9F534675-D59D-3B90-B263-00BF4423D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88" y="2742397"/>
            <a:ext cx="4389120" cy="3291840"/>
          </a:xfrm>
          <a:prstGeom prst="rect">
            <a:avLst/>
          </a:prstGeom>
        </p:spPr>
      </p:pic>
      <p:sp>
        <p:nvSpPr>
          <p:cNvPr id="16"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383570CB-7860-EFA9-E248-3E8237F7E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263" y="2742397"/>
            <a:ext cx="4652778" cy="3291840"/>
          </a:xfrm>
          <a:prstGeom prst="rect">
            <a:avLst/>
          </a:prstGeom>
        </p:spPr>
      </p:pic>
      <p:sp>
        <p:nvSpPr>
          <p:cNvPr id="8" name="Textfeld 7">
            <a:extLst>
              <a:ext uri="{FF2B5EF4-FFF2-40B4-BE49-F238E27FC236}">
                <a16:creationId xmlns:a16="http://schemas.microsoft.com/office/drawing/2014/main" id="{F4FAE634-EEBB-0FD4-503D-62F228941C45}"/>
              </a:ext>
            </a:extLst>
          </p:cNvPr>
          <p:cNvSpPr txBox="1"/>
          <p:nvPr/>
        </p:nvSpPr>
        <p:spPr>
          <a:xfrm>
            <a:off x="4796118" y="823763"/>
            <a:ext cx="5235388" cy="954107"/>
          </a:xfrm>
          <a:prstGeom prst="rect">
            <a:avLst/>
          </a:prstGeom>
          <a:noFill/>
        </p:spPr>
        <p:txBody>
          <a:bodyPr wrap="square" rtlCol="0">
            <a:spAutoFit/>
          </a:bodyPr>
          <a:lstStyle/>
          <a:p>
            <a:r>
              <a:rPr lang="de-DE" sz="1400" dirty="0">
                <a:solidFill>
                  <a:srgbClr val="47439B"/>
                </a:solidFill>
              </a:rPr>
              <a:t>An unserem Infostand informierten wir Kardiologen über die Arbeit unseres Vereins. </a:t>
            </a:r>
          </a:p>
          <a:p>
            <a:r>
              <a:rPr lang="de-DE" sz="1400" dirty="0">
                <a:solidFill>
                  <a:srgbClr val="47439B"/>
                </a:solidFill>
              </a:rPr>
              <a:t>Für ihre PatientInnen konnten Sie kostenfrei unsere Folder und Postkarten mitnehmen und bestellen.</a:t>
            </a:r>
            <a:endParaRPr lang="de-AT" sz="1400" dirty="0">
              <a:solidFill>
                <a:srgbClr val="47439B"/>
              </a:solidFill>
            </a:endParaRPr>
          </a:p>
        </p:txBody>
      </p:sp>
    </p:spTree>
    <p:extLst>
      <p:ext uri="{BB962C8B-B14F-4D97-AF65-F5344CB8AC3E}">
        <p14:creationId xmlns:p14="http://schemas.microsoft.com/office/powerpoint/2010/main" val="3515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4414417-B3B9-4A46-8C78-0BB91492F892}"/>
              </a:ext>
            </a:extLst>
          </p:cNvPr>
          <p:cNvSpPr txBox="1"/>
          <p:nvPr/>
        </p:nvSpPr>
        <p:spPr>
          <a:xfrm>
            <a:off x="385481" y="206188"/>
            <a:ext cx="10036813" cy="800219"/>
          </a:xfrm>
          <a:prstGeom prst="rect">
            <a:avLst/>
          </a:prstGeom>
          <a:noFill/>
        </p:spPr>
        <p:txBody>
          <a:bodyPr wrap="square">
            <a:spAutoFit/>
          </a:bodyPr>
          <a:lstStyle/>
          <a:p>
            <a:r>
              <a:rPr lang="en-US" sz="2800" dirty="0">
                <a:solidFill>
                  <a:srgbClr val="000099"/>
                </a:solidFill>
              </a:rPr>
              <a:t>Impact Training: Health Technology Assessment (HTA) Frameworks</a:t>
            </a:r>
          </a:p>
          <a:p>
            <a:r>
              <a:rPr lang="en-US" dirty="0">
                <a:solidFill>
                  <a:srgbClr val="000099"/>
                </a:solidFill>
              </a:rPr>
              <a:t>Eine </a:t>
            </a:r>
            <a:r>
              <a:rPr lang="en-US" dirty="0" err="1">
                <a:solidFill>
                  <a:srgbClr val="000099"/>
                </a:solidFill>
              </a:rPr>
              <a:t>Fortbildung</a:t>
            </a:r>
            <a:r>
              <a:rPr lang="en-US" dirty="0">
                <a:solidFill>
                  <a:srgbClr val="000099"/>
                </a:solidFill>
              </a:rPr>
              <a:t> des Global Heart Hub</a:t>
            </a:r>
            <a:endParaRPr lang="de-AT" dirty="0">
              <a:solidFill>
                <a:srgbClr val="000099"/>
              </a:solidFill>
            </a:endParaRPr>
          </a:p>
        </p:txBody>
      </p:sp>
      <p:sp>
        <p:nvSpPr>
          <p:cNvPr id="7" name="Textfeld 6">
            <a:extLst>
              <a:ext uri="{FF2B5EF4-FFF2-40B4-BE49-F238E27FC236}">
                <a16:creationId xmlns:a16="http://schemas.microsoft.com/office/drawing/2014/main" id="{5FDE3313-DCD9-5424-4CDC-84A5441CA35B}"/>
              </a:ext>
            </a:extLst>
          </p:cNvPr>
          <p:cNvSpPr txBox="1"/>
          <p:nvPr/>
        </p:nvSpPr>
        <p:spPr>
          <a:xfrm>
            <a:off x="385481" y="1156447"/>
            <a:ext cx="8758519" cy="369332"/>
          </a:xfrm>
          <a:prstGeom prst="rect">
            <a:avLst/>
          </a:prstGeom>
          <a:noFill/>
        </p:spPr>
        <p:txBody>
          <a:bodyPr wrap="square">
            <a:spAutoFit/>
          </a:bodyPr>
          <a:lstStyle/>
          <a:p>
            <a:r>
              <a:rPr lang="en-US" dirty="0"/>
              <a:t>SDA Bocconi School of Management in </a:t>
            </a:r>
            <a:r>
              <a:rPr lang="en-US" dirty="0" err="1"/>
              <a:t>Mailand</a:t>
            </a:r>
            <a:r>
              <a:rPr lang="en-US" dirty="0"/>
              <a:t>, 12.-14. </a:t>
            </a:r>
            <a:r>
              <a:rPr lang="en-US" dirty="0" err="1"/>
              <a:t>Dezember</a:t>
            </a:r>
            <a:endParaRPr lang="de-AT" dirty="0"/>
          </a:p>
        </p:txBody>
      </p:sp>
      <p:sp>
        <p:nvSpPr>
          <p:cNvPr id="11" name="Textfeld 10">
            <a:extLst>
              <a:ext uri="{FF2B5EF4-FFF2-40B4-BE49-F238E27FC236}">
                <a16:creationId xmlns:a16="http://schemas.microsoft.com/office/drawing/2014/main" id="{082DB580-EF48-2D52-C1A1-200D738F85F8}"/>
              </a:ext>
            </a:extLst>
          </p:cNvPr>
          <p:cNvSpPr txBox="1"/>
          <p:nvPr/>
        </p:nvSpPr>
        <p:spPr>
          <a:xfrm>
            <a:off x="533397" y="5006533"/>
            <a:ext cx="10376650" cy="1092607"/>
          </a:xfrm>
          <a:prstGeom prst="rect">
            <a:avLst/>
          </a:prstGeom>
          <a:noFill/>
        </p:spPr>
        <p:txBody>
          <a:bodyPr wrap="square">
            <a:spAutoFit/>
          </a:bodyPr>
          <a:lstStyle/>
          <a:p>
            <a:r>
              <a:rPr lang="de-DE" dirty="0"/>
              <a:t>Es war eine Ehre für unser Geschäftsführerin, an diesem dreitägigen Schulungskurs über den Patientenbeitrag zur HTA bei SDA </a:t>
            </a:r>
            <a:r>
              <a:rPr lang="de-DE" dirty="0" err="1"/>
              <a:t>Bocconi</a:t>
            </a:r>
            <a:r>
              <a:rPr lang="de-DE" dirty="0"/>
              <a:t> in Mailand unter der Leitung von Rosanna </a:t>
            </a:r>
            <a:r>
              <a:rPr lang="de-DE" dirty="0" err="1"/>
              <a:t>Tarricone</a:t>
            </a:r>
            <a:r>
              <a:rPr lang="de-DE" dirty="0"/>
              <a:t> und Monica Otto teilzunehmen.</a:t>
            </a:r>
          </a:p>
          <a:p>
            <a:endParaRPr lang="de-DE" sz="1100" dirty="0"/>
          </a:p>
          <a:p>
            <a:r>
              <a:rPr lang="de-DE" dirty="0"/>
              <a:t>Es ist wichtig, dass die Stimme der Patienten in der Therapieentwicklung bereits im Frühstadium gehört wird.</a:t>
            </a:r>
          </a:p>
        </p:txBody>
      </p:sp>
      <p:pic>
        <p:nvPicPr>
          <p:cNvPr id="13" name="Grafik 12" descr="Ein Bild, das Person, Boden, Gruppe, drinnen enthält.&#10;&#10;Automatisch generierte Beschreibung">
            <a:extLst>
              <a:ext uri="{FF2B5EF4-FFF2-40B4-BE49-F238E27FC236}">
                <a16:creationId xmlns:a16="http://schemas.microsoft.com/office/drawing/2014/main" id="{2F89B865-059C-355D-EA3E-C2C2E9FF8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181" y="2023782"/>
            <a:ext cx="4231343" cy="2820207"/>
          </a:xfrm>
          <a:prstGeom prst="rect">
            <a:avLst/>
          </a:prstGeom>
        </p:spPr>
      </p:pic>
      <p:pic>
        <p:nvPicPr>
          <p:cNvPr id="15" name="Grafik 14" descr="Ein Bild, das drinnen, Person, Decke, Gruppe enthält.&#10;&#10;Automatisch generierte Beschreibung">
            <a:extLst>
              <a:ext uri="{FF2B5EF4-FFF2-40B4-BE49-F238E27FC236}">
                <a16:creationId xmlns:a16="http://schemas.microsoft.com/office/drawing/2014/main" id="{1A717339-97DE-C861-FD56-13E575247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76" y="2023782"/>
            <a:ext cx="3747246" cy="2810435"/>
          </a:xfrm>
          <a:prstGeom prst="rect">
            <a:avLst/>
          </a:prstGeom>
        </p:spPr>
      </p:pic>
    </p:spTree>
    <p:extLst>
      <p:ext uri="{BB962C8B-B14F-4D97-AF65-F5344CB8AC3E}">
        <p14:creationId xmlns:p14="http://schemas.microsoft.com/office/powerpoint/2010/main" val="197529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75A911D-385A-F61E-135F-F349816E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884" y="1264244"/>
            <a:ext cx="6110918" cy="5141259"/>
          </a:xfrm>
          <a:prstGeom prst="rect">
            <a:avLst/>
          </a:prstGeom>
        </p:spPr>
      </p:pic>
      <p:sp>
        <p:nvSpPr>
          <p:cNvPr id="4" name="Textfeld 3">
            <a:extLst>
              <a:ext uri="{FF2B5EF4-FFF2-40B4-BE49-F238E27FC236}">
                <a16:creationId xmlns:a16="http://schemas.microsoft.com/office/drawing/2014/main" id="{FD149D3F-E684-FAB5-7B06-FF0F75E7FFC4}"/>
              </a:ext>
            </a:extLst>
          </p:cNvPr>
          <p:cNvSpPr txBox="1"/>
          <p:nvPr/>
        </p:nvSpPr>
        <p:spPr>
          <a:xfrm>
            <a:off x="699247" y="536034"/>
            <a:ext cx="4186518" cy="584775"/>
          </a:xfrm>
          <a:prstGeom prst="rect">
            <a:avLst/>
          </a:prstGeom>
          <a:noFill/>
        </p:spPr>
        <p:txBody>
          <a:bodyPr wrap="square" rtlCol="0">
            <a:spAutoFit/>
          </a:bodyPr>
          <a:lstStyle/>
          <a:p>
            <a:r>
              <a:rPr lang="de-DE" sz="3200" b="1" dirty="0">
                <a:solidFill>
                  <a:srgbClr val="000099"/>
                </a:solidFill>
              </a:rPr>
              <a:t>Finanzbericht 2022</a:t>
            </a:r>
            <a:endParaRPr lang="de-AT" sz="3200" b="1" dirty="0">
              <a:solidFill>
                <a:srgbClr val="000099"/>
              </a:solidFill>
            </a:endParaRPr>
          </a:p>
        </p:txBody>
      </p:sp>
      <p:sp>
        <p:nvSpPr>
          <p:cNvPr id="5" name="Textfeld 4">
            <a:extLst>
              <a:ext uri="{FF2B5EF4-FFF2-40B4-BE49-F238E27FC236}">
                <a16:creationId xmlns:a16="http://schemas.microsoft.com/office/drawing/2014/main" id="{0EB53A8C-52DE-FDAF-2EF1-2BD3C1ACDEAF}"/>
              </a:ext>
            </a:extLst>
          </p:cNvPr>
          <p:cNvSpPr txBox="1"/>
          <p:nvPr/>
        </p:nvSpPr>
        <p:spPr>
          <a:xfrm>
            <a:off x="699247" y="1353671"/>
            <a:ext cx="6078071" cy="1938992"/>
          </a:xfrm>
          <a:prstGeom prst="rect">
            <a:avLst/>
          </a:prstGeom>
          <a:solidFill>
            <a:srgbClr val="000099">
              <a:alpha val="27843"/>
            </a:srgbClr>
          </a:solidFill>
        </p:spPr>
        <p:txBody>
          <a:bodyPr wrap="square" rtlCol="0">
            <a:spAutoFit/>
          </a:bodyPr>
          <a:lstStyle/>
          <a:p>
            <a:r>
              <a:rPr lang="de-DE" b="1" dirty="0"/>
              <a:t>Mittelherkunft</a:t>
            </a:r>
          </a:p>
          <a:p>
            <a:endParaRPr lang="de-DE" sz="1050" dirty="0"/>
          </a:p>
          <a:p>
            <a:r>
              <a:rPr lang="de-DE" dirty="0"/>
              <a:t>Spenden</a:t>
            </a:r>
          </a:p>
          <a:p>
            <a:pPr marL="342900" indent="-342900">
              <a:buAutoNum type="alphaLcParenR"/>
            </a:pPr>
            <a:r>
              <a:rPr lang="de-DE" dirty="0" err="1"/>
              <a:t>Ungewidmete</a:t>
            </a:r>
            <a:r>
              <a:rPr lang="de-DE" dirty="0"/>
              <a:t> Spenden			€ 92.000,00</a:t>
            </a:r>
          </a:p>
          <a:p>
            <a:pPr marL="342900" indent="-342900">
              <a:buAutoNum type="alphaLcParenR"/>
            </a:pPr>
            <a:r>
              <a:rPr lang="de-DE" dirty="0"/>
              <a:t>Gewidmete Spenden			€                0</a:t>
            </a:r>
          </a:p>
          <a:p>
            <a:r>
              <a:rPr lang="de-DE" dirty="0"/>
              <a:t>Rücklagen				€ 84.843,46			</a:t>
            </a:r>
            <a:endParaRPr lang="de-AT" dirty="0"/>
          </a:p>
        </p:txBody>
      </p:sp>
      <p:sp>
        <p:nvSpPr>
          <p:cNvPr id="6" name="Textfeld 5">
            <a:extLst>
              <a:ext uri="{FF2B5EF4-FFF2-40B4-BE49-F238E27FC236}">
                <a16:creationId xmlns:a16="http://schemas.microsoft.com/office/drawing/2014/main" id="{E827CEAF-5D88-00F9-5AE5-348871061F4B}"/>
              </a:ext>
            </a:extLst>
          </p:cNvPr>
          <p:cNvSpPr txBox="1"/>
          <p:nvPr/>
        </p:nvSpPr>
        <p:spPr>
          <a:xfrm>
            <a:off x="699247" y="3382090"/>
            <a:ext cx="6110918" cy="1369606"/>
          </a:xfrm>
          <a:prstGeom prst="rect">
            <a:avLst/>
          </a:prstGeom>
          <a:solidFill>
            <a:srgbClr val="1DBED9">
              <a:alpha val="18039"/>
            </a:srgbClr>
          </a:solidFill>
        </p:spPr>
        <p:txBody>
          <a:bodyPr wrap="square" rtlCol="0">
            <a:spAutoFit/>
          </a:bodyPr>
          <a:lstStyle/>
          <a:p>
            <a:r>
              <a:rPr lang="de-DE" b="1" dirty="0"/>
              <a:t>Mittelverwendung</a:t>
            </a:r>
          </a:p>
          <a:p>
            <a:endParaRPr lang="de-DE" sz="1100" dirty="0"/>
          </a:p>
          <a:p>
            <a:r>
              <a:rPr lang="de-DE" dirty="0"/>
              <a:t>Leistungen für statutarisch festgelegte Zwecke	€ 164.591,13</a:t>
            </a:r>
          </a:p>
          <a:p>
            <a:r>
              <a:rPr lang="de-DE" dirty="0"/>
              <a:t>Spendenwerbung				€      8.576,63</a:t>
            </a:r>
          </a:p>
          <a:p>
            <a:r>
              <a:rPr lang="de-DE" dirty="0"/>
              <a:t>Verwaltungsaufwand			€      3.675,70 </a:t>
            </a:r>
            <a:endParaRPr lang="de-AT" dirty="0"/>
          </a:p>
        </p:txBody>
      </p:sp>
      <p:sp>
        <p:nvSpPr>
          <p:cNvPr id="9" name="Textfeld 8">
            <a:extLst>
              <a:ext uri="{FF2B5EF4-FFF2-40B4-BE49-F238E27FC236}">
                <a16:creationId xmlns:a16="http://schemas.microsoft.com/office/drawing/2014/main" id="{CAC14D43-AC69-FA15-BB1B-A46133669E2D}"/>
              </a:ext>
            </a:extLst>
          </p:cNvPr>
          <p:cNvSpPr txBox="1"/>
          <p:nvPr/>
        </p:nvSpPr>
        <p:spPr>
          <a:xfrm>
            <a:off x="11815143" y="6902823"/>
            <a:ext cx="728519" cy="1061829"/>
          </a:xfrm>
          <a:prstGeom prst="rect">
            <a:avLst/>
          </a:prstGeom>
          <a:noFill/>
        </p:spPr>
        <p:txBody>
          <a:bodyPr wrap="square" rtlCol="0">
            <a:spAutoFit/>
          </a:bodyPr>
          <a:lstStyle/>
          <a:p>
            <a:r>
              <a:rPr lang="de-AT" sz="900"/>
              <a:t>"</a:t>
            </a:r>
            <a:r>
              <a:rPr lang="de-AT" sz="900">
                <a:hlinkClick r:id="rId3" tooltip="https://foto.wuestenigel.com/ein-roter-stift-auf-einer-tabelle-mit-finanzen/"/>
              </a:rPr>
              <a:t>Dieses Foto</a:t>
            </a:r>
            <a:r>
              <a:rPr lang="de-AT" sz="900"/>
              <a:t>" von Unbekannter Autor ist lizenziert gemäß </a:t>
            </a:r>
            <a:r>
              <a:rPr lang="de-AT" sz="900">
                <a:hlinkClick r:id="rId4" tooltip="https://creativecommons.org/licenses/by/3.0/"/>
              </a:rPr>
              <a:t>CC BY</a:t>
            </a:r>
            <a:endParaRPr lang="de-AT" sz="900"/>
          </a:p>
        </p:txBody>
      </p:sp>
      <p:sp>
        <p:nvSpPr>
          <p:cNvPr id="2" name="Textfeld 1">
            <a:extLst>
              <a:ext uri="{FF2B5EF4-FFF2-40B4-BE49-F238E27FC236}">
                <a16:creationId xmlns:a16="http://schemas.microsoft.com/office/drawing/2014/main" id="{A3EFFA70-41A7-46D4-AB08-DD1C780AE4E9}"/>
              </a:ext>
            </a:extLst>
          </p:cNvPr>
          <p:cNvSpPr txBox="1"/>
          <p:nvPr/>
        </p:nvSpPr>
        <p:spPr>
          <a:xfrm>
            <a:off x="699247" y="5127812"/>
            <a:ext cx="6078071" cy="369332"/>
          </a:xfrm>
          <a:prstGeom prst="rect">
            <a:avLst/>
          </a:prstGeom>
          <a:solidFill>
            <a:srgbClr val="47439B"/>
          </a:solidFill>
        </p:spPr>
        <p:txBody>
          <a:bodyPr wrap="square" rtlCol="0">
            <a:spAutoFit/>
          </a:bodyPr>
          <a:lstStyle/>
          <a:p>
            <a:r>
              <a:rPr lang="de-DE" dirty="0">
                <a:solidFill>
                  <a:schemeClr val="bg1"/>
                </a:solidFill>
              </a:rPr>
              <a:t>Jahresüberschuss				€                   0</a:t>
            </a:r>
            <a:endParaRPr lang="de-AT" dirty="0">
              <a:solidFill>
                <a:schemeClr val="bg1"/>
              </a:solidFill>
            </a:endParaRPr>
          </a:p>
        </p:txBody>
      </p:sp>
    </p:spTree>
    <p:extLst>
      <p:ext uri="{BB962C8B-B14F-4D97-AF65-F5344CB8AC3E}">
        <p14:creationId xmlns:p14="http://schemas.microsoft.com/office/powerpoint/2010/main" val="98627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FB9C5E3-0DA5-A019-49F1-47E2160473DD}"/>
              </a:ext>
            </a:extLst>
          </p:cNvPr>
          <p:cNvSpPr txBox="1"/>
          <p:nvPr/>
        </p:nvSpPr>
        <p:spPr>
          <a:xfrm>
            <a:off x="941294" y="412375"/>
            <a:ext cx="10260106" cy="119239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b="1" dirty="0" err="1">
                <a:solidFill>
                  <a:srgbClr val="47439B"/>
                </a:solidFill>
                <a:latin typeface="+mj-lt"/>
                <a:ea typeface="+mj-ea"/>
                <a:cs typeface="+mj-cs"/>
              </a:rPr>
              <a:t>Kooperation</a:t>
            </a:r>
            <a:r>
              <a:rPr lang="en-US" sz="5000" b="1" dirty="0">
                <a:solidFill>
                  <a:srgbClr val="47439B"/>
                </a:solidFill>
                <a:latin typeface="+mj-lt"/>
                <a:ea typeface="+mj-ea"/>
                <a:cs typeface="+mj-cs"/>
              </a:rPr>
              <a:t> </a:t>
            </a:r>
            <a:r>
              <a:rPr lang="en-US" sz="5000" b="1" dirty="0" err="1">
                <a:solidFill>
                  <a:srgbClr val="47439B"/>
                </a:solidFill>
                <a:latin typeface="+mj-lt"/>
                <a:ea typeface="+mj-ea"/>
                <a:cs typeface="+mj-cs"/>
              </a:rPr>
              <a:t>mit</a:t>
            </a:r>
            <a:r>
              <a:rPr lang="en-US" sz="5000" b="1" dirty="0">
                <a:solidFill>
                  <a:srgbClr val="47439B"/>
                </a:solidFill>
                <a:latin typeface="+mj-lt"/>
                <a:ea typeface="+mj-ea"/>
                <a:cs typeface="+mj-cs"/>
              </a:rPr>
              <a:t> dem Global Heart Hub</a:t>
            </a:r>
          </a:p>
        </p:txBody>
      </p:sp>
      <p:sp>
        <p:nvSpPr>
          <p:cNvPr id="11" name="Rectangle 1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39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enthält.&#10;&#10;Automatisch generierte Beschreibung">
            <a:extLst>
              <a:ext uri="{FF2B5EF4-FFF2-40B4-BE49-F238E27FC236}">
                <a16:creationId xmlns:a16="http://schemas.microsoft.com/office/drawing/2014/main" id="{9CA5EDAB-C9C0-26D5-33FD-2E2827234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48" y="3358476"/>
            <a:ext cx="4974336" cy="2798063"/>
          </a:xfrm>
          <a:prstGeom prst="rect">
            <a:avLst/>
          </a:prstGeom>
        </p:spPr>
      </p:pic>
      <p:sp>
        <p:nvSpPr>
          <p:cNvPr id="15"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enthält.&#10;&#10;Automatisch generierte Beschreibung">
            <a:extLst>
              <a:ext uri="{FF2B5EF4-FFF2-40B4-BE49-F238E27FC236}">
                <a16:creationId xmlns:a16="http://schemas.microsoft.com/office/drawing/2014/main" id="{7E0E6520-CD45-54D8-66D4-A3A4A6390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516" y="3358476"/>
            <a:ext cx="4974336" cy="2064349"/>
          </a:xfrm>
          <a:prstGeom prst="rect">
            <a:avLst/>
          </a:prstGeom>
        </p:spPr>
      </p:pic>
      <p:sp>
        <p:nvSpPr>
          <p:cNvPr id="5" name="Textfeld 4">
            <a:extLst>
              <a:ext uri="{FF2B5EF4-FFF2-40B4-BE49-F238E27FC236}">
                <a16:creationId xmlns:a16="http://schemas.microsoft.com/office/drawing/2014/main" id="{736C3984-E491-042E-495C-97086BF270E0}"/>
              </a:ext>
            </a:extLst>
          </p:cNvPr>
          <p:cNvSpPr txBox="1"/>
          <p:nvPr/>
        </p:nvSpPr>
        <p:spPr>
          <a:xfrm>
            <a:off x="1237129" y="1742959"/>
            <a:ext cx="9771530" cy="1477328"/>
          </a:xfrm>
          <a:prstGeom prst="rect">
            <a:avLst/>
          </a:prstGeom>
          <a:solidFill>
            <a:srgbClr val="1DBED9"/>
          </a:solidFill>
        </p:spPr>
        <p:txBody>
          <a:bodyPr wrap="square">
            <a:spAutoFit/>
          </a:bodyPr>
          <a:lstStyle/>
          <a:p>
            <a:r>
              <a:rPr lang="de-DE" dirty="0"/>
              <a:t>Der Global Heart Hub ist die erste globale Non-Profit-Organisation, die gegründet wurde, um den Betroffenen von Herz-Kreislauf-Erkrankungen eine Stimme zu geben. Sie ist eine Allianz von Herzpatientenorganisationen mit dem Ziel, eine einheitliche globale Stimme für diejenigen zu schaffen, die mit Herzerkrankungen leben oder davon betroffen sind. </a:t>
            </a:r>
          </a:p>
          <a:p>
            <a:r>
              <a:rPr lang="de-DE" dirty="0"/>
              <a:t>Unser Verein ist Mitglied des Global Heart Hubs sowie Teil des Herzklappen-Rates.</a:t>
            </a:r>
            <a:endParaRPr lang="de-AT" dirty="0"/>
          </a:p>
        </p:txBody>
      </p:sp>
    </p:spTree>
    <p:extLst>
      <p:ext uri="{BB962C8B-B14F-4D97-AF65-F5344CB8AC3E}">
        <p14:creationId xmlns:p14="http://schemas.microsoft.com/office/powerpoint/2010/main" val="287672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3" descr="Ein Bild, das Person, Baum, draußen, Gras enthält.&#10;&#10;Automatisch generierte Beschreibung">
            <a:extLst>
              <a:ext uri="{FF2B5EF4-FFF2-40B4-BE49-F238E27FC236}">
                <a16:creationId xmlns:a16="http://schemas.microsoft.com/office/drawing/2014/main" id="{757D4C00-DCFA-8E75-26D0-23C3B0378B0E}"/>
              </a:ext>
            </a:extLst>
          </p:cNvPr>
          <p:cNvPicPr>
            <a:picLocks noChangeAspect="1"/>
          </p:cNvPicPr>
          <p:nvPr/>
        </p:nvPicPr>
        <p:blipFill rotWithShape="1">
          <a:blip r:embed="rId2">
            <a:extLst>
              <a:ext uri="{28A0092B-C50C-407E-A947-70E740481C1C}">
                <a14:useLocalDpi xmlns:a14="http://schemas.microsoft.com/office/drawing/2010/main" val="0"/>
              </a:ext>
            </a:extLst>
          </a:blip>
          <a:srcRect l="25" r="5"/>
          <a:stretch/>
        </p:blipFill>
        <p:spPr>
          <a:xfrm>
            <a:off x="20" y="10"/>
            <a:ext cx="6095980" cy="6857990"/>
          </a:xfrm>
          <a:prstGeom prst="rect">
            <a:avLst/>
          </a:prstGeom>
        </p:spPr>
      </p:pic>
      <p:pic>
        <p:nvPicPr>
          <p:cNvPr id="8" name="Grafik 7" descr="Ein Bild, das Text, Schild, Screenshot enthält.&#10;&#10;Automatisch generierte Beschreibung">
            <a:extLst>
              <a:ext uri="{FF2B5EF4-FFF2-40B4-BE49-F238E27FC236}">
                <a16:creationId xmlns:a16="http://schemas.microsoft.com/office/drawing/2014/main" id="{181F2FAF-B7BA-F0A0-5AAE-8FF5C4290CB4}"/>
              </a:ext>
            </a:extLst>
          </p:cNvPr>
          <p:cNvPicPr>
            <a:picLocks noChangeAspect="1"/>
          </p:cNvPicPr>
          <p:nvPr/>
        </p:nvPicPr>
        <p:blipFill rotWithShape="1">
          <a:blip r:embed="rId3">
            <a:extLst>
              <a:ext uri="{28A0092B-C50C-407E-A947-70E740481C1C}">
                <a14:useLocalDpi xmlns:a14="http://schemas.microsoft.com/office/drawing/2010/main" val="0"/>
              </a:ext>
            </a:extLst>
          </a:blip>
          <a:srcRect l="14" r="90"/>
          <a:stretch/>
        </p:blipFill>
        <p:spPr>
          <a:xfrm>
            <a:off x="6096000" y="10"/>
            <a:ext cx="6096000" cy="6857990"/>
          </a:xfrm>
          <a:prstGeom prst="rect">
            <a:avLst/>
          </a:prstGeom>
        </p:spPr>
      </p:pic>
      <p:sp>
        <p:nvSpPr>
          <p:cNvPr id="15" name="Rectangle 1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EC2CA6E6-7786-2CAE-4738-B91F3D93B3B7}"/>
              </a:ext>
            </a:extLst>
          </p:cNvPr>
          <p:cNvSpPr txBox="1"/>
          <p:nvPr/>
        </p:nvSpPr>
        <p:spPr>
          <a:xfrm>
            <a:off x="3802183" y="2348752"/>
            <a:ext cx="4587634" cy="1654495"/>
          </a:xfrm>
          <a:prstGeom prst="rect">
            <a:avLst/>
          </a:prstGeom>
          <a:noFill/>
        </p:spPr>
        <p:txBody>
          <a:bodyPr vert="horz" lIns="91440" tIns="45720" rIns="91440" bIns="45720" rtlCol="0" anchor="ctr">
            <a:normAutofit fontScale="55000" lnSpcReduction="20000"/>
          </a:bodyPr>
          <a:lstStyle/>
          <a:p>
            <a:pPr algn="ctr">
              <a:lnSpc>
                <a:spcPct val="90000"/>
              </a:lnSpc>
              <a:spcBef>
                <a:spcPct val="0"/>
              </a:spcBef>
              <a:spcAft>
                <a:spcPts val="600"/>
              </a:spcAft>
            </a:pPr>
            <a:r>
              <a:rPr lang="en-US" sz="2800" b="1" kern="1200" dirty="0" err="1">
                <a:solidFill>
                  <a:srgbClr val="47439B"/>
                </a:solidFill>
                <a:latin typeface="+mj-lt"/>
                <a:ea typeface="+mj-ea"/>
                <a:cs typeface="+mj-cs"/>
              </a:rPr>
              <a:t>Brüssel</a:t>
            </a:r>
            <a:r>
              <a:rPr lang="en-US" sz="2800" b="1" kern="1200" dirty="0">
                <a:solidFill>
                  <a:srgbClr val="47439B"/>
                </a:solidFill>
                <a:latin typeface="+mj-lt"/>
                <a:ea typeface="+mj-ea"/>
                <a:cs typeface="+mj-cs"/>
              </a:rPr>
              <a:t> </a:t>
            </a:r>
          </a:p>
          <a:p>
            <a:pPr algn="ctr">
              <a:lnSpc>
                <a:spcPct val="90000"/>
              </a:lnSpc>
              <a:spcBef>
                <a:spcPct val="0"/>
              </a:spcBef>
              <a:spcAft>
                <a:spcPts val="600"/>
              </a:spcAft>
            </a:pPr>
            <a:r>
              <a:rPr lang="en-US" sz="2800" b="1" kern="1200" dirty="0" err="1">
                <a:solidFill>
                  <a:srgbClr val="47439B"/>
                </a:solidFill>
                <a:latin typeface="+mj-lt"/>
                <a:ea typeface="+mj-ea"/>
                <a:cs typeface="+mj-cs"/>
              </a:rPr>
              <a:t>Präsentation</a:t>
            </a:r>
            <a:r>
              <a:rPr lang="en-US" sz="2800" b="1" kern="1200" dirty="0">
                <a:solidFill>
                  <a:srgbClr val="47439B"/>
                </a:solidFill>
                <a:latin typeface="+mj-lt"/>
                <a:ea typeface="+mj-ea"/>
                <a:cs typeface="+mj-cs"/>
              </a:rPr>
              <a:t>  des </a:t>
            </a:r>
            <a:r>
              <a:rPr lang="en-US" sz="2800" b="1" kern="1200" dirty="0" err="1">
                <a:solidFill>
                  <a:srgbClr val="47439B"/>
                </a:solidFill>
                <a:latin typeface="+mj-lt"/>
                <a:ea typeface="+mj-ea"/>
                <a:cs typeface="+mj-cs"/>
              </a:rPr>
              <a:t>Berichts</a:t>
            </a:r>
            <a:endParaRPr lang="en-US" sz="2800" b="1" kern="1200" dirty="0">
              <a:solidFill>
                <a:srgbClr val="47439B"/>
              </a:solidFill>
              <a:latin typeface="+mj-lt"/>
              <a:ea typeface="+mj-ea"/>
              <a:cs typeface="+mj-cs"/>
            </a:endParaRPr>
          </a:p>
          <a:p>
            <a:pPr algn="ctr">
              <a:lnSpc>
                <a:spcPct val="90000"/>
              </a:lnSpc>
              <a:spcBef>
                <a:spcPct val="0"/>
              </a:spcBef>
              <a:spcAft>
                <a:spcPts val="600"/>
              </a:spcAft>
            </a:pPr>
            <a:r>
              <a:rPr lang="en-US" sz="2800" dirty="0">
                <a:solidFill>
                  <a:srgbClr val="47439B"/>
                </a:solidFill>
                <a:latin typeface="+mj-lt"/>
                <a:ea typeface="+mj-ea"/>
                <a:cs typeface="+mj-cs"/>
              </a:rPr>
              <a:t>Heart Valve Disease in Europe</a:t>
            </a:r>
          </a:p>
          <a:p>
            <a:pPr algn="ctr">
              <a:lnSpc>
                <a:spcPct val="90000"/>
              </a:lnSpc>
              <a:spcBef>
                <a:spcPct val="0"/>
              </a:spcBef>
              <a:spcAft>
                <a:spcPts val="600"/>
              </a:spcAft>
            </a:pPr>
            <a:r>
              <a:rPr lang="en-US" b="1" kern="1200" dirty="0">
                <a:solidFill>
                  <a:srgbClr val="47439B"/>
                </a:solidFill>
                <a:latin typeface="+mj-lt"/>
                <a:ea typeface="+mj-ea"/>
                <a:cs typeface="+mj-cs"/>
              </a:rPr>
              <a:t>Creating a Better Patient Journey</a:t>
            </a:r>
          </a:p>
          <a:p>
            <a:pPr algn="ctr">
              <a:lnSpc>
                <a:spcPct val="90000"/>
              </a:lnSpc>
              <a:spcBef>
                <a:spcPct val="0"/>
              </a:spcBef>
              <a:spcAft>
                <a:spcPts val="600"/>
              </a:spcAft>
            </a:pPr>
            <a:r>
              <a:rPr lang="en-US" dirty="0" err="1">
                <a:solidFill>
                  <a:srgbClr val="47439B"/>
                </a:solidFill>
                <a:latin typeface="+mj-lt"/>
                <a:ea typeface="+mj-ea"/>
                <a:cs typeface="+mj-cs"/>
              </a:rPr>
              <a:t>s</a:t>
            </a:r>
            <a:r>
              <a:rPr lang="en-US" kern="1200" dirty="0" err="1">
                <a:solidFill>
                  <a:srgbClr val="47439B"/>
                </a:solidFill>
                <a:latin typeface="+mj-lt"/>
                <a:ea typeface="+mj-ea"/>
                <a:cs typeface="+mj-cs"/>
              </a:rPr>
              <a:t>owie</a:t>
            </a:r>
            <a:endParaRPr lang="en-US" kern="1200" dirty="0">
              <a:solidFill>
                <a:srgbClr val="47439B"/>
              </a:solidFill>
              <a:latin typeface="+mj-lt"/>
              <a:ea typeface="+mj-ea"/>
              <a:cs typeface="+mj-cs"/>
            </a:endParaRPr>
          </a:p>
          <a:p>
            <a:pPr algn="ctr">
              <a:lnSpc>
                <a:spcPct val="90000"/>
              </a:lnSpc>
              <a:spcBef>
                <a:spcPct val="0"/>
              </a:spcBef>
              <a:spcAft>
                <a:spcPts val="600"/>
              </a:spcAft>
            </a:pPr>
            <a:r>
              <a:rPr lang="en-US" sz="2800" b="1" kern="1200" dirty="0" err="1">
                <a:solidFill>
                  <a:srgbClr val="47439B"/>
                </a:solidFill>
                <a:latin typeface="+mj-lt"/>
                <a:ea typeface="+mj-ea"/>
                <a:cs typeface="+mj-cs"/>
              </a:rPr>
              <a:t>Internationales</a:t>
            </a:r>
            <a:r>
              <a:rPr lang="en-US" sz="2800" b="1" kern="1200" dirty="0">
                <a:solidFill>
                  <a:srgbClr val="47439B"/>
                </a:solidFill>
                <a:latin typeface="+mj-lt"/>
                <a:ea typeface="+mj-ea"/>
                <a:cs typeface="+mj-cs"/>
              </a:rPr>
              <a:t> </a:t>
            </a:r>
            <a:r>
              <a:rPr lang="en-US" sz="2800" b="1" kern="1200" dirty="0" err="1">
                <a:solidFill>
                  <a:srgbClr val="47439B"/>
                </a:solidFill>
                <a:latin typeface="+mj-lt"/>
                <a:ea typeface="+mj-ea"/>
                <a:cs typeface="+mj-cs"/>
              </a:rPr>
              <a:t>Treffen</a:t>
            </a:r>
            <a:r>
              <a:rPr lang="en-US" sz="2800" b="1" kern="1200" dirty="0">
                <a:solidFill>
                  <a:srgbClr val="47439B"/>
                </a:solidFill>
                <a:latin typeface="+mj-lt"/>
                <a:ea typeface="+mj-ea"/>
                <a:cs typeface="+mj-cs"/>
              </a:rPr>
              <a:t> von </a:t>
            </a:r>
          </a:p>
          <a:p>
            <a:pPr algn="ctr">
              <a:lnSpc>
                <a:spcPct val="90000"/>
              </a:lnSpc>
              <a:spcBef>
                <a:spcPct val="0"/>
              </a:spcBef>
              <a:spcAft>
                <a:spcPts val="600"/>
              </a:spcAft>
            </a:pPr>
            <a:r>
              <a:rPr lang="en-US" sz="2800" b="1" kern="1200" dirty="0" err="1">
                <a:solidFill>
                  <a:srgbClr val="47439B"/>
                </a:solidFill>
                <a:latin typeface="+mj-lt"/>
                <a:ea typeface="+mj-ea"/>
                <a:cs typeface="+mj-cs"/>
              </a:rPr>
              <a:t>Herzklappen-Patientengruppen</a:t>
            </a:r>
            <a:endParaRPr lang="en-US" sz="2800" b="1" kern="1200" dirty="0">
              <a:solidFill>
                <a:srgbClr val="47439B"/>
              </a:solidFill>
              <a:latin typeface="+mj-lt"/>
              <a:ea typeface="+mj-ea"/>
              <a:cs typeface="+mj-cs"/>
            </a:endParaRPr>
          </a:p>
        </p:txBody>
      </p:sp>
      <p:sp>
        <p:nvSpPr>
          <p:cNvPr id="17" name="Frame 1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66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439B"/>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70F6236-98EA-4C64-B617-71C714B19748}"/>
              </a:ext>
            </a:extLst>
          </p:cNvPr>
          <p:cNvSpPr txBox="1"/>
          <p:nvPr/>
        </p:nvSpPr>
        <p:spPr>
          <a:xfrm>
            <a:off x="968377" y="965200"/>
            <a:ext cx="4474140" cy="3175373"/>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6000" b="1" dirty="0" err="1">
                <a:latin typeface="+mj-lt"/>
                <a:ea typeface="+mj-ea"/>
                <a:cs typeface="+mj-cs"/>
              </a:rPr>
              <a:t>Wir</a:t>
            </a:r>
            <a:r>
              <a:rPr lang="en-US" sz="6000" b="1" dirty="0">
                <a:latin typeface="+mj-lt"/>
                <a:ea typeface="+mj-ea"/>
                <a:cs typeface="+mj-cs"/>
              </a:rPr>
              <a:t> </a:t>
            </a:r>
            <a:r>
              <a:rPr lang="en-US" sz="6000" b="1" dirty="0" err="1">
                <a:latin typeface="+mj-lt"/>
                <a:ea typeface="+mj-ea"/>
                <a:cs typeface="+mj-cs"/>
              </a:rPr>
              <a:t>sind</a:t>
            </a:r>
            <a:r>
              <a:rPr lang="en-US" sz="6000" b="1" dirty="0">
                <a:latin typeface="+mj-lt"/>
                <a:ea typeface="+mj-ea"/>
                <a:cs typeface="+mj-cs"/>
              </a:rPr>
              <a:t> </a:t>
            </a:r>
            <a:r>
              <a:rPr lang="en-US" sz="6000" b="1" dirty="0" err="1">
                <a:latin typeface="+mj-lt"/>
                <a:ea typeface="+mj-ea"/>
                <a:cs typeface="+mj-cs"/>
              </a:rPr>
              <a:t>Mitglied</a:t>
            </a:r>
            <a:r>
              <a:rPr lang="en-US" sz="6000" b="1" dirty="0">
                <a:latin typeface="+mj-lt"/>
                <a:ea typeface="+mj-ea"/>
                <a:cs typeface="+mj-cs"/>
              </a:rPr>
              <a:t> </a:t>
            </a:r>
            <a:r>
              <a:rPr lang="en-US" sz="6000" b="1" dirty="0" err="1">
                <a:latin typeface="+mj-lt"/>
                <a:ea typeface="+mj-ea"/>
                <a:cs typeface="+mj-cs"/>
              </a:rPr>
              <a:t>im</a:t>
            </a:r>
            <a:r>
              <a:rPr lang="en-US" sz="6000" b="1" dirty="0">
                <a:latin typeface="+mj-lt"/>
                <a:ea typeface="+mj-ea"/>
                <a:cs typeface="+mj-cs"/>
              </a:rPr>
              <a:t> </a:t>
            </a:r>
          </a:p>
          <a:p>
            <a:pPr>
              <a:lnSpc>
                <a:spcPct val="90000"/>
              </a:lnSpc>
              <a:spcBef>
                <a:spcPct val="0"/>
              </a:spcBef>
              <a:spcAft>
                <a:spcPts val="600"/>
              </a:spcAft>
            </a:pPr>
            <a:r>
              <a:rPr lang="en-US" sz="6000" b="1" dirty="0" err="1">
                <a:latin typeface="+mj-lt"/>
                <a:ea typeface="+mj-ea"/>
                <a:cs typeface="+mj-cs"/>
              </a:rPr>
              <a:t>Dachverband</a:t>
            </a:r>
            <a:r>
              <a:rPr lang="en-US" sz="6000" b="1" dirty="0">
                <a:latin typeface="+mj-lt"/>
                <a:ea typeface="+mj-ea"/>
                <a:cs typeface="+mj-cs"/>
              </a:rPr>
              <a:t> </a:t>
            </a:r>
          </a:p>
          <a:p>
            <a:pPr>
              <a:lnSpc>
                <a:spcPct val="90000"/>
              </a:lnSpc>
              <a:spcBef>
                <a:spcPct val="0"/>
              </a:spcBef>
              <a:spcAft>
                <a:spcPts val="600"/>
              </a:spcAft>
            </a:pPr>
            <a:r>
              <a:rPr lang="en-US" sz="6000" b="1" dirty="0">
                <a:latin typeface="+mj-lt"/>
                <a:ea typeface="+mj-ea"/>
                <a:cs typeface="+mj-cs"/>
              </a:rPr>
              <a:t>NÖ Selbsthilfe</a:t>
            </a:r>
            <a:endParaRPr lang="en-US" sz="4000" b="1" dirty="0">
              <a:latin typeface="+mj-lt"/>
              <a:ea typeface="+mj-ea"/>
              <a:cs typeface="+mj-cs"/>
            </a:endParaRPr>
          </a:p>
        </p:txBody>
      </p:sp>
      <p:sp>
        <p:nvSpPr>
          <p:cNvPr id="19" name="Rectangle 18">
            <a:extLst>
              <a:ext uri="{FF2B5EF4-FFF2-40B4-BE49-F238E27FC236}">
                <a16:creationId xmlns:a16="http://schemas.microsoft.com/office/drawing/2014/main" id="{C18DD249-7BAF-43E4-96D2-897DF827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3709A93-4FBF-496D-9228-3D3DBCF50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06"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fik 13" descr="Ein Bild, das Text enthält.&#10;&#10;Automatisch generierte Beschreibung">
            <a:extLst>
              <a:ext uri="{FF2B5EF4-FFF2-40B4-BE49-F238E27FC236}">
                <a16:creationId xmlns:a16="http://schemas.microsoft.com/office/drawing/2014/main" id="{9F50FF7F-B40E-4C01-A5C0-A54F5A2A0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908" y="857904"/>
            <a:ext cx="5446183" cy="1667473"/>
          </a:xfrm>
          <a:prstGeom prst="rect">
            <a:avLst/>
          </a:prstGeom>
        </p:spPr>
      </p:pic>
      <p:sp>
        <p:nvSpPr>
          <p:cNvPr id="23" name="Rectangle 22">
            <a:extLst>
              <a:ext uri="{FF2B5EF4-FFF2-40B4-BE49-F238E27FC236}">
                <a16:creationId xmlns:a16="http://schemas.microsoft.com/office/drawing/2014/main" id="{AC6F8F5A-EAFE-459F-8F54-9D86D539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descr="Ein Bild, das Text, Screenshot, Zeitung enthält.&#10;&#10;Automatisch generierte Beschreibung">
            <a:extLst>
              <a:ext uri="{FF2B5EF4-FFF2-40B4-BE49-F238E27FC236}">
                <a16:creationId xmlns:a16="http://schemas.microsoft.com/office/drawing/2014/main" id="{00BD5AE4-60D6-C949-32BD-8708E558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302" y="3796452"/>
            <a:ext cx="1785528" cy="2559898"/>
          </a:xfrm>
          <a:prstGeom prst="rect">
            <a:avLst/>
          </a:prstGeom>
        </p:spPr>
      </p:pic>
      <p:sp>
        <p:nvSpPr>
          <p:cNvPr id="25" name="Rectangle 24">
            <a:extLst>
              <a:ext uri="{FF2B5EF4-FFF2-40B4-BE49-F238E27FC236}">
                <a16:creationId xmlns:a16="http://schemas.microsoft.com/office/drawing/2014/main" id="{C3FD65E3-4E8F-40F8-B00F-C3CA65D8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71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fik 8" descr="Ein Bild, das Text, Zeitung, Screenshot enthält.&#10;&#10;Automatisch generierte Beschreibung">
            <a:extLst>
              <a:ext uri="{FF2B5EF4-FFF2-40B4-BE49-F238E27FC236}">
                <a16:creationId xmlns:a16="http://schemas.microsoft.com/office/drawing/2014/main" id="{0C987D84-FAFD-0283-47D8-9AAEDB0C7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531" y="3796452"/>
            <a:ext cx="1990320" cy="2559898"/>
          </a:xfrm>
          <a:prstGeom prst="rect">
            <a:avLst/>
          </a:prstGeom>
        </p:spPr>
      </p:pic>
    </p:spTree>
    <p:extLst>
      <p:ext uri="{BB962C8B-B14F-4D97-AF65-F5344CB8AC3E}">
        <p14:creationId xmlns:p14="http://schemas.microsoft.com/office/powerpoint/2010/main" val="22035939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draußen, Person, Skifahren, darstellend enthält.&#10;&#10;Automatisch generierte Beschreibung">
            <a:extLst>
              <a:ext uri="{FF2B5EF4-FFF2-40B4-BE49-F238E27FC236}">
                <a16:creationId xmlns:a16="http://schemas.microsoft.com/office/drawing/2014/main" id="{5EBFAC15-63EC-9DEC-0C1A-A7C17FDD7A82}"/>
              </a:ext>
            </a:extLst>
          </p:cNvPr>
          <p:cNvPicPr>
            <a:picLocks noChangeAspect="1"/>
          </p:cNvPicPr>
          <p:nvPr/>
        </p:nvPicPr>
        <p:blipFill rotWithShape="1">
          <a:blip r:embed="rId2">
            <a:extLst>
              <a:ext uri="{28A0092B-C50C-407E-A947-70E740481C1C}">
                <a14:useLocalDpi xmlns:a14="http://schemas.microsoft.com/office/drawing/2010/main" val="0"/>
              </a:ext>
            </a:extLst>
          </a:blip>
          <a:srcRect t="20" r="2" b="66"/>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8" name="Grafik 7" descr="Ein Bild, das Person, Mann enthält.&#10;&#10;Automatisch generierte Beschreibung">
            <a:extLst>
              <a:ext uri="{FF2B5EF4-FFF2-40B4-BE49-F238E27FC236}">
                <a16:creationId xmlns:a16="http://schemas.microsoft.com/office/drawing/2014/main" id="{0F814679-8987-E36C-6DBC-00B5F4AF6725}"/>
              </a:ext>
            </a:extLst>
          </p:cNvPr>
          <p:cNvPicPr>
            <a:picLocks noChangeAspect="1"/>
          </p:cNvPicPr>
          <p:nvPr/>
        </p:nvPicPr>
        <p:blipFill rotWithShape="1">
          <a:blip r:embed="rId3">
            <a:extLst>
              <a:ext uri="{28A0092B-C50C-407E-A947-70E740481C1C}">
                <a14:useLocalDpi xmlns:a14="http://schemas.microsoft.com/office/drawing/2010/main" val="0"/>
              </a:ext>
            </a:extLst>
          </a:blip>
          <a:srcRect t="46" r="-1" b="42"/>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6" name="Grafik 5" descr="Ein Bild, das Person, Gebäude, draußen enthält.&#10;&#10;Automatisch generierte Beschreibung">
            <a:extLst>
              <a:ext uri="{FF2B5EF4-FFF2-40B4-BE49-F238E27FC236}">
                <a16:creationId xmlns:a16="http://schemas.microsoft.com/office/drawing/2014/main" id="{C87867ED-AAE1-6E52-6798-800078C971FB}"/>
              </a:ext>
            </a:extLst>
          </p:cNvPr>
          <p:cNvPicPr>
            <a:picLocks noChangeAspect="1"/>
          </p:cNvPicPr>
          <p:nvPr/>
        </p:nvPicPr>
        <p:blipFill rotWithShape="1">
          <a:blip r:embed="rId4">
            <a:extLst>
              <a:ext uri="{28A0092B-C50C-407E-A947-70E740481C1C}">
                <a14:useLocalDpi xmlns:a14="http://schemas.microsoft.com/office/drawing/2010/main" val="0"/>
              </a:ext>
            </a:extLst>
          </a:blip>
          <a:srcRect t="88" r="-1" b="158"/>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extfeld 1">
            <a:extLst>
              <a:ext uri="{FF2B5EF4-FFF2-40B4-BE49-F238E27FC236}">
                <a16:creationId xmlns:a16="http://schemas.microsoft.com/office/drawing/2014/main" id="{79DA6C9B-1030-12F4-52E0-8CB202EBCB94}"/>
              </a:ext>
            </a:extLst>
          </p:cNvPr>
          <p:cNvSpPr txBox="1"/>
          <p:nvPr/>
        </p:nvSpPr>
        <p:spPr>
          <a:xfrm>
            <a:off x="6651812" y="4598894"/>
            <a:ext cx="5197652" cy="1398494"/>
          </a:xfrm>
          <a:prstGeom prst="rect">
            <a:avLst/>
          </a:prstGeom>
        </p:spPr>
        <p:txBody>
          <a:bodyPr vert="horz" lIns="91440" tIns="45720" rIns="91440" bIns="45720" rtlCol="0" anchor="b">
            <a:normAutofit fontScale="25000" lnSpcReduction="20000"/>
          </a:bodyPr>
          <a:lstStyle/>
          <a:p>
            <a:pPr algn="ctr">
              <a:lnSpc>
                <a:spcPct val="90000"/>
              </a:lnSpc>
              <a:spcBef>
                <a:spcPct val="0"/>
              </a:spcBef>
              <a:spcAft>
                <a:spcPts val="600"/>
              </a:spcAft>
            </a:pPr>
            <a:r>
              <a:rPr lang="en-US" sz="16000" b="1" kern="1200" dirty="0">
                <a:solidFill>
                  <a:srgbClr val="002060"/>
                </a:solidFill>
                <a:latin typeface="+mj-lt"/>
                <a:ea typeface="+mj-ea"/>
                <a:cs typeface="+mj-cs"/>
              </a:rPr>
              <a:t>3 </a:t>
            </a:r>
            <a:r>
              <a:rPr lang="en-US" sz="16000" b="1" kern="1200" dirty="0" err="1">
                <a:solidFill>
                  <a:srgbClr val="002060"/>
                </a:solidFill>
                <a:latin typeface="+mj-lt"/>
                <a:ea typeface="+mj-ea"/>
                <a:cs typeface="+mj-cs"/>
              </a:rPr>
              <a:t>neue</a:t>
            </a:r>
            <a:endParaRPr lang="en-US" sz="16000" b="1" kern="1200" dirty="0">
              <a:solidFill>
                <a:srgbClr val="002060"/>
              </a:solidFill>
              <a:latin typeface="+mj-lt"/>
              <a:ea typeface="+mj-ea"/>
              <a:cs typeface="+mj-cs"/>
            </a:endParaRPr>
          </a:p>
          <a:p>
            <a:pPr algn="ctr">
              <a:lnSpc>
                <a:spcPct val="90000"/>
              </a:lnSpc>
              <a:spcBef>
                <a:spcPct val="0"/>
              </a:spcBef>
              <a:spcAft>
                <a:spcPts val="600"/>
              </a:spcAft>
            </a:pPr>
            <a:r>
              <a:rPr lang="en-US" sz="16000" b="1" kern="1200" dirty="0" err="1">
                <a:solidFill>
                  <a:srgbClr val="002060"/>
                </a:solidFill>
                <a:latin typeface="+mj-lt"/>
                <a:ea typeface="+mj-ea"/>
                <a:cs typeface="+mj-cs"/>
              </a:rPr>
              <a:t>Patientengeschichten</a:t>
            </a:r>
            <a:endParaRPr lang="en-US" sz="16000" b="1" kern="1200" dirty="0">
              <a:solidFill>
                <a:srgbClr val="002060"/>
              </a:solidFill>
              <a:latin typeface="+mj-lt"/>
              <a:ea typeface="+mj-ea"/>
              <a:cs typeface="+mj-cs"/>
            </a:endParaRPr>
          </a:p>
          <a:p>
            <a:pPr algn="ctr">
              <a:lnSpc>
                <a:spcPct val="90000"/>
              </a:lnSpc>
              <a:spcBef>
                <a:spcPct val="0"/>
              </a:spcBef>
              <a:spcAft>
                <a:spcPts val="600"/>
              </a:spcAft>
            </a:pPr>
            <a:r>
              <a:rPr lang="en-US" sz="6600" b="1" dirty="0">
                <a:solidFill>
                  <a:srgbClr val="002060"/>
                </a:solidFill>
                <a:latin typeface="+mj-lt"/>
                <a:ea typeface="+mj-ea"/>
                <a:cs typeface="+mj-cs"/>
              </a:rPr>
              <a:t>auf </a:t>
            </a:r>
            <a:r>
              <a:rPr lang="en-US" sz="6600" b="1" dirty="0" err="1">
                <a:solidFill>
                  <a:srgbClr val="002060"/>
                </a:solidFill>
                <a:latin typeface="+mj-lt"/>
                <a:ea typeface="+mj-ea"/>
                <a:cs typeface="+mj-cs"/>
              </a:rPr>
              <a:t>unserer</a:t>
            </a:r>
            <a:r>
              <a:rPr lang="en-US" sz="6600" b="1" dirty="0">
                <a:solidFill>
                  <a:srgbClr val="002060"/>
                </a:solidFill>
                <a:latin typeface="+mj-lt"/>
                <a:ea typeface="+mj-ea"/>
                <a:cs typeface="+mj-cs"/>
              </a:rPr>
              <a:t> Homepage</a:t>
            </a:r>
            <a:endParaRPr lang="en-US" sz="6600" b="1" kern="1200" dirty="0">
              <a:solidFill>
                <a:srgbClr val="002060"/>
              </a:solidFill>
              <a:latin typeface="+mj-lt"/>
              <a:ea typeface="+mj-ea"/>
              <a:cs typeface="+mj-cs"/>
            </a:endParaRPr>
          </a:p>
          <a:p>
            <a:pPr algn="ctr">
              <a:lnSpc>
                <a:spcPct val="90000"/>
              </a:lnSpc>
              <a:spcBef>
                <a:spcPct val="0"/>
              </a:spcBef>
              <a:spcAft>
                <a:spcPts val="600"/>
              </a:spcAft>
            </a:pPr>
            <a:endParaRPr lang="en-US" sz="6600" b="1" kern="1200" dirty="0">
              <a:solidFill>
                <a:srgbClr val="002060"/>
              </a:solidFill>
              <a:latin typeface="+mj-lt"/>
              <a:ea typeface="+mj-ea"/>
              <a:cs typeface="+mj-cs"/>
            </a:endParaRPr>
          </a:p>
        </p:txBody>
      </p:sp>
    </p:spTree>
    <p:extLst>
      <p:ext uri="{BB962C8B-B14F-4D97-AF65-F5344CB8AC3E}">
        <p14:creationId xmlns:p14="http://schemas.microsoft.com/office/powerpoint/2010/main" val="397553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091036-A04A-ADE4-E96E-8F730A4ABEC9}"/>
              </a:ext>
            </a:extLst>
          </p:cNvPr>
          <p:cNvSpPr txBox="1"/>
          <p:nvPr/>
        </p:nvSpPr>
        <p:spPr>
          <a:xfrm>
            <a:off x="8831880" y="1151966"/>
            <a:ext cx="3281081" cy="22770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Neue Folder</a:t>
            </a:r>
            <a:endParaRPr lang="en-US" sz="60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7A8326AA-4882-4B0E-912B-CB5FD8DF40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78378" y="4003046"/>
            <a:ext cx="3383280" cy="0"/>
          </a:xfrm>
          <a:prstGeom prst="line">
            <a:avLst/>
          </a:prstGeom>
          <a:ln w="19050">
            <a:solidFill>
              <a:srgbClr val="48D3EE"/>
            </a:solidFill>
          </a:ln>
        </p:spPr>
        <p:style>
          <a:lnRef idx="1">
            <a:schemeClr val="accent1"/>
          </a:lnRef>
          <a:fillRef idx="0">
            <a:schemeClr val="accent1"/>
          </a:fillRef>
          <a:effectRef idx="0">
            <a:schemeClr val="accent1"/>
          </a:effectRef>
          <a:fontRef idx="minor">
            <a:schemeClr val="tx1"/>
          </a:fontRef>
        </p:style>
      </p:cxnSp>
      <p:pic>
        <p:nvPicPr>
          <p:cNvPr id="5" name="Grafik 4" descr="Ein Bild, das Text, Person enthält.&#10;&#10;Automatisch generierte Beschreibung">
            <a:extLst>
              <a:ext uri="{FF2B5EF4-FFF2-40B4-BE49-F238E27FC236}">
                <a16:creationId xmlns:a16="http://schemas.microsoft.com/office/drawing/2014/main" id="{D2D60AA9-39DF-17FA-89A6-58FE74771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75" y="543805"/>
            <a:ext cx="2766300" cy="5829805"/>
          </a:xfrm>
          <a:prstGeom prst="rect">
            <a:avLst/>
          </a:prstGeom>
        </p:spPr>
      </p:pic>
      <p:pic>
        <p:nvPicPr>
          <p:cNvPr id="9" name="Grafik 8" descr="Ein Bild, das Text, Person, drinnen, Personen enthält.&#10;&#10;Automatisch generierte Beschreibung">
            <a:extLst>
              <a:ext uri="{FF2B5EF4-FFF2-40B4-BE49-F238E27FC236}">
                <a16:creationId xmlns:a16="http://schemas.microsoft.com/office/drawing/2014/main" id="{8BE6A60C-C09E-635B-8796-D97CD9FFE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34" y="540899"/>
            <a:ext cx="2790864" cy="5829805"/>
          </a:xfrm>
          <a:prstGeom prst="rect">
            <a:avLst/>
          </a:prstGeom>
        </p:spPr>
      </p:pic>
      <p:pic>
        <p:nvPicPr>
          <p:cNvPr id="11" name="Grafik 10" descr="Ein Bild, das Text, Person, lächelnd enthält.&#10;&#10;Automatisch generierte Beschreibung">
            <a:extLst>
              <a:ext uri="{FF2B5EF4-FFF2-40B4-BE49-F238E27FC236}">
                <a16:creationId xmlns:a16="http://schemas.microsoft.com/office/drawing/2014/main" id="{B09D504F-6F42-41EA-F2A3-55AF82935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757" y="540898"/>
            <a:ext cx="2732075" cy="5829805"/>
          </a:xfrm>
          <a:prstGeom prst="rect">
            <a:avLst/>
          </a:prstGeom>
        </p:spPr>
      </p:pic>
      <p:sp>
        <p:nvSpPr>
          <p:cNvPr id="3" name="Textfeld 2">
            <a:extLst>
              <a:ext uri="{FF2B5EF4-FFF2-40B4-BE49-F238E27FC236}">
                <a16:creationId xmlns:a16="http://schemas.microsoft.com/office/drawing/2014/main" id="{883A6284-1F66-7AF9-B0F4-31F25D020316}"/>
              </a:ext>
            </a:extLst>
          </p:cNvPr>
          <p:cNvSpPr txBox="1"/>
          <p:nvPr/>
        </p:nvSpPr>
        <p:spPr>
          <a:xfrm>
            <a:off x="8773091" y="4003046"/>
            <a:ext cx="3132038" cy="2585323"/>
          </a:xfrm>
          <a:prstGeom prst="rect">
            <a:avLst/>
          </a:prstGeom>
          <a:noFill/>
        </p:spPr>
        <p:txBody>
          <a:bodyPr wrap="square" rtlCol="0">
            <a:spAutoFit/>
          </a:bodyPr>
          <a:lstStyle/>
          <a:p>
            <a:r>
              <a:rPr lang="de-DE" dirty="0"/>
              <a:t>Wir erstellen laufend neue Folder für PatientInnen. </a:t>
            </a:r>
          </a:p>
          <a:p>
            <a:r>
              <a:rPr lang="de-DE" dirty="0"/>
              <a:t>Hier informieren wir leicht verständlich zu Herzklappenthemen, denn PatientInnen, die ihre Therapie verstehen und dahinter stehen, haben bessere  Behandlungsergebnisse</a:t>
            </a:r>
            <a:endParaRPr lang="de-AT" dirty="0"/>
          </a:p>
        </p:txBody>
      </p:sp>
    </p:spTree>
    <p:extLst>
      <p:ext uri="{BB962C8B-B14F-4D97-AF65-F5344CB8AC3E}">
        <p14:creationId xmlns:p14="http://schemas.microsoft.com/office/powerpoint/2010/main" val="309979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439B"/>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60DD414-B3A8-1525-6975-520778101357}"/>
              </a:ext>
            </a:extLst>
          </p:cNvPr>
          <p:cNvSpPr txBox="1"/>
          <p:nvPr/>
        </p:nvSpPr>
        <p:spPr>
          <a:xfrm>
            <a:off x="676233" y="5200879"/>
            <a:ext cx="7651980" cy="627587"/>
          </a:xfrm>
          <a:prstGeom prst="rect">
            <a:avLst/>
          </a:prstGeom>
        </p:spPr>
        <p:txBody>
          <a:bodyPr vert="horz" lIns="91440" tIns="45720" rIns="91440" bIns="45720" rtlCol="0" anchor="ctr">
            <a:normAutofit fontScale="92500" lnSpcReduction="10000"/>
          </a:bodyPr>
          <a:lstStyle/>
          <a:p>
            <a:pPr algn="r">
              <a:lnSpc>
                <a:spcPct val="90000"/>
              </a:lnSpc>
              <a:spcBef>
                <a:spcPct val="0"/>
              </a:spcBef>
              <a:spcAft>
                <a:spcPts val="600"/>
              </a:spcAft>
            </a:pPr>
            <a:r>
              <a:rPr lang="en-US" sz="4400" dirty="0">
                <a:latin typeface="+mj-lt"/>
                <a:ea typeface="+mj-ea"/>
                <a:cs typeface="+mj-cs"/>
              </a:rPr>
              <a:t>8</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neue</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Postkarten</a:t>
            </a:r>
            <a:endParaRPr lang="en-US" sz="4400" kern="1200" dirty="0">
              <a:solidFill>
                <a:schemeClr val="tx1"/>
              </a:solidFill>
              <a:latin typeface="+mj-lt"/>
              <a:ea typeface="+mj-ea"/>
              <a:cs typeface="+mj-cs"/>
            </a:endParaRPr>
          </a:p>
        </p:txBody>
      </p:sp>
      <p:sp>
        <p:nvSpPr>
          <p:cNvPr id="31" name="Rectangle 30">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a:extLst>
              <a:ext uri="{FF2B5EF4-FFF2-40B4-BE49-F238E27FC236}">
                <a16:creationId xmlns:a16="http://schemas.microsoft.com/office/drawing/2014/main" id="{59581469-968B-A32D-D873-F834173C8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02" y="692331"/>
            <a:ext cx="1035982" cy="732958"/>
          </a:xfrm>
          <a:prstGeom prst="rect">
            <a:avLst/>
          </a:prstGeom>
        </p:spPr>
      </p:pic>
      <p:sp>
        <p:nvSpPr>
          <p:cNvPr id="33" name="Right Triangle 32">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ight Triangle 36">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Spielzeug enthält.&#10;&#10;Automatisch generierte Beschreibung">
            <a:extLst>
              <a:ext uri="{FF2B5EF4-FFF2-40B4-BE49-F238E27FC236}">
                <a16:creationId xmlns:a16="http://schemas.microsoft.com/office/drawing/2014/main" id="{97B46FD1-0A89-87B4-9C05-ED73896EE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99" y="1163232"/>
            <a:ext cx="1685012" cy="1196358"/>
          </a:xfrm>
          <a:prstGeom prst="rect">
            <a:avLst/>
          </a:prstGeom>
        </p:spPr>
      </p:pic>
      <p:sp>
        <p:nvSpPr>
          <p:cNvPr id="45" name="Right Triangle 44">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fik 25">
            <a:extLst>
              <a:ext uri="{FF2B5EF4-FFF2-40B4-BE49-F238E27FC236}">
                <a16:creationId xmlns:a16="http://schemas.microsoft.com/office/drawing/2014/main" id="{97D547EA-BA97-663B-70C5-2195D079B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634" y="3122770"/>
            <a:ext cx="1955665" cy="1383633"/>
          </a:xfrm>
          <a:prstGeom prst="rect">
            <a:avLst/>
          </a:prstGeom>
        </p:spPr>
      </p:pic>
      <p:sp>
        <p:nvSpPr>
          <p:cNvPr id="47" name="Rectangle 46">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descr="Ein Bild, das Text enthält.&#10;&#10;Automatisch generierte Beschreibung">
            <a:extLst>
              <a:ext uri="{FF2B5EF4-FFF2-40B4-BE49-F238E27FC236}">
                <a16:creationId xmlns:a16="http://schemas.microsoft.com/office/drawing/2014/main" id="{8883F755-A68C-181B-4B75-0BE9F95D9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921" y="1639389"/>
            <a:ext cx="1492612" cy="1044829"/>
          </a:xfrm>
          <a:prstGeom prst="rect">
            <a:avLst/>
          </a:prstGeom>
        </p:spPr>
      </p:pic>
      <p:pic>
        <p:nvPicPr>
          <p:cNvPr id="22" name="Grafik 21" descr="Ein Bild, das Text enthält.&#10;&#10;Automatisch generierte Beschreibung">
            <a:extLst>
              <a:ext uri="{FF2B5EF4-FFF2-40B4-BE49-F238E27FC236}">
                <a16:creationId xmlns:a16="http://schemas.microsoft.com/office/drawing/2014/main" id="{80B6A8EC-D3A3-40A3-8C2D-15115997D1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951" y="3009630"/>
            <a:ext cx="2243921" cy="1581964"/>
          </a:xfrm>
          <a:prstGeom prst="rect">
            <a:avLst/>
          </a:prstGeom>
        </p:spPr>
      </p:pic>
      <p:sp>
        <p:nvSpPr>
          <p:cNvPr id="53" name="Rectangle 52">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a:extLst>
              <a:ext uri="{FF2B5EF4-FFF2-40B4-BE49-F238E27FC236}">
                <a16:creationId xmlns:a16="http://schemas.microsoft.com/office/drawing/2014/main" id="{7D5D566B-F5D3-9B05-AA64-9A18160863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3147" y="2537132"/>
            <a:ext cx="2456770" cy="1744307"/>
          </a:xfrm>
          <a:prstGeom prst="rect">
            <a:avLst/>
          </a:prstGeom>
        </p:spPr>
      </p:pic>
      <p:sp>
        <p:nvSpPr>
          <p:cNvPr id="55" name="Right Triangle 54">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69A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B9705861-BA32-A340-1CD4-07E54272FF45}"/>
              </a:ext>
            </a:extLst>
          </p:cNvPr>
          <p:cNvSpPr txBox="1"/>
          <p:nvPr/>
        </p:nvSpPr>
        <p:spPr>
          <a:xfrm>
            <a:off x="502024" y="5828466"/>
            <a:ext cx="11259670" cy="646331"/>
          </a:xfrm>
          <a:prstGeom prst="rect">
            <a:avLst/>
          </a:prstGeom>
          <a:noFill/>
        </p:spPr>
        <p:txBody>
          <a:bodyPr wrap="square" rtlCol="0">
            <a:spAutoFit/>
          </a:bodyPr>
          <a:lstStyle/>
          <a:p>
            <a:r>
              <a:rPr lang="de-DE" dirty="0"/>
              <a:t>Unsere Postkarten sind vor allem für Messen und Infostände gedacht. Kurz und leicht verständlich informieren wir hier über Herzklappenerkrankungen. Die Postkarten sollen als Anreiz dienen, sich mehr mit dem Thema zu beschäftigen. </a:t>
            </a:r>
            <a:endParaRPr lang="de-AT" dirty="0"/>
          </a:p>
        </p:txBody>
      </p:sp>
    </p:spTree>
    <p:extLst>
      <p:ext uri="{BB962C8B-B14F-4D97-AF65-F5344CB8AC3E}">
        <p14:creationId xmlns:p14="http://schemas.microsoft.com/office/powerpoint/2010/main" val="6518395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439B"/>
        </a:solidFill>
        <a:effectLst/>
      </p:bgPr>
    </p:bg>
    <p:spTree>
      <p:nvGrpSpPr>
        <p:cNvPr id="1" name=""/>
        <p:cNvGrpSpPr/>
        <p:nvPr/>
      </p:nvGrpSpPr>
      <p:grpSpPr>
        <a:xfrm>
          <a:off x="0" y="0"/>
          <a:ext cx="0" cy="0"/>
          <a:chOff x="0" y="0"/>
          <a:chExt cx="0" cy="0"/>
        </a:xfrm>
      </p:grpSpPr>
      <p:sp>
        <p:nvSpPr>
          <p:cNvPr id="29" name="Rectangle 1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 9" descr="Ein Bild, das Text enthält.&#10;&#10;Automatisch generierte Beschreibung">
            <a:extLst>
              <a:ext uri="{FF2B5EF4-FFF2-40B4-BE49-F238E27FC236}">
                <a16:creationId xmlns:a16="http://schemas.microsoft.com/office/drawing/2014/main" id="{3F783C54-93A2-98E0-60F4-47EB2901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080" y="670159"/>
            <a:ext cx="2062593" cy="1165364"/>
          </a:xfrm>
          <a:prstGeom prst="rect">
            <a:avLst/>
          </a:prstGeom>
        </p:spPr>
      </p:pic>
      <p:sp>
        <p:nvSpPr>
          <p:cNvPr id="2" name="Textfeld 1">
            <a:extLst>
              <a:ext uri="{FF2B5EF4-FFF2-40B4-BE49-F238E27FC236}">
                <a16:creationId xmlns:a16="http://schemas.microsoft.com/office/drawing/2014/main" id="{D9C2FF60-F49B-73E3-6032-662F0B125140}"/>
              </a:ext>
            </a:extLst>
          </p:cNvPr>
          <p:cNvSpPr txBox="1"/>
          <p:nvPr/>
        </p:nvSpPr>
        <p:spPr>
          <a:xfrm>
            <a:off x="1943100" y="2848896"/>
            <a:ext cx="2743200" cy="3302522"/>
          </a:xfrm>
          <a:prstGeom prst="rect">
            <a:avLst/>
          </a:prstGeom>
        </p:spPr>
        <p:txBody>
          <a:bodyPr vert="horz" lIns="91440" tIns="45720" rIns="91440" bIns="45720" rtlCol="0" anchor="t">
            <a:normAutofit/>
          </a:bodyPr>
          <a:lstStyle/>
          <a:p>
            <a:pPr>
              <a:lnSpc>
                <a:spcPct val="90000"/>
              </a:lnSpc>
              <a:spcAft>
                <a:spcPts val="600"/>
              </a:spcAft>
            </a:pPr>
            <a:endParaRPr lang="en-US" sz="6000" dirty="0">
              <a:solidFill>
                <a:srgbClr val="FFFFFF"/>
              </a:solidFill>
            </a:endParaRPr>
          </a:p>
        </p:txBody>
      </p:sp>
      <p:pic>
        <p:nvPicPr>
          <p:cNvPr id="8" name="Grafik 7" descr="Ein Bild, das Text enthält.&#10;&#10;Automatisch generierte Beschreibung">
            <a:extLst>
              <a:ext uri="{FF2B5EF4-FFF2-40B4-BE49-F238E27FC236}">
                <a16:creationId xmlns:a16="http://schemas.microsoft.com/office/drawing/2014/main" id="{A64910D6-0005-2A8B-99C4-E2BD51FD5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081" y="2848896"/>
            <a:ext cx="2062593" cy="1160208"/>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4E48DB63-2105-B5FA-E546-D79CE2E48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936" y="602003"/>
            <a:ext cx="4248944" cy="239003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6C8EDE1A-2CB1-65A4-4FC5-21712A3F8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486" y="4978929"/>
            <a:ext cx="2062593" cy="1201460"/>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BCD5061-C7C0-8E58-4B2A-75B3FA9C7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936" y="3885266"/>
            <a:ext cx="4248944" cy="2347541"/>
          </a:xfrm>
          <a:prstGeom prst="rect">
            <a:avLst/>
          </a:prstGeom>
        </p:spPr>
      </p:pic>
      <p:sp>
        <p:nvSpPr>
          <p:cNvPr id="13" name="Rechteck 12">
            <a:extLst>
              <a:ext uri="{FF2B5EF4-FFF2-40B4-BE49-F238E27FC236}">
                <a16:creationId xmlns:a16="http://schemas.microsoft.com/office/drawing/2014/main" id="{4C4E045E-B9AF-CAC2-F325-653202797C83}"/>
              </a:ext>
            </a:extLst>
          </p:cNvPr>
          <p:cNvSpPr/>
          <p:nvPr/>
        </p:nvSpPr>
        <p:spPr>
          <a:xfrm>
            <a:off x="320044" y="321732"/>
            <a:ext cx="4568740" cy="6192602"/>
          </a:xfrm>
          <a:prstGeom prst="rect">
            <a:avLst/>
          </a:prstGeom>
          <a:solidFill>
            <a:srgbClr val="474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Textfeld 14">
            <a:extLst>
              <a:ext uri="{FF2B5EF4-FFF2-40B4-BE49-F238E27FC236}">
                <a16:creationId xmlns:a16="http://schemas.microsoft.com/office/drawing/2014/main" id="{DFA2262E-55DF-9297-E9DE-775BEF5D2FA9}"/>
              </a:ext>
            </a:extLst>
          </p:cNvPr>
          <p:cNvSpPr txBox="1"/>
          <p:nvPr/>
        </p:nvSpPr>
        <p:spPr>
          <a:xfrm>
            <a:off x="419878" y="1371600"/>
            <a:ext cx="4170783" cy="1938992"/>
          </a:xfrm>
          <a:prstGeom prst="rect">
            <a:avLst/>
          </a:prstGeom>
          <a:noFill/>
        </p:spPr>
        <p:txBody>
          <a:bodyPr wrap="square" rtlCol="0">
            <a:spAutoFit/>
          </a:bodyPr>
          <a:lstStyle/>
          <a:p>
            <a:r>
              <a:rPr lang="de-DE" sz="6000" dirty="0"/>
              <a:t>5 neue </a:t>
            </a:r>
            <a:r>
              <a:rPr lang="de-DE" sz="6000" dirty="0" err="1"/>
              <a:t>Erkärvideos</a:t>
            </a:r>
            <a:endParaRPr lang="de-DE" sz="6000" dirty="0"/>
          </a:p>
        </p:txBody>
      </p:sp>
      <p:sp>
        <p:nvSpPr>
          <p:cNvPr id="3" name="Textfeld 2">
            <a:extLst>
              <a:ext uri="{FF2B5EF4-FFF2-40B4-BE49-F238E27FC236}">
                <a16:creationId xmlns:a16="http://schemas.microsoft.com/office/drawing/2014/main" id="{B88FF2E9-12A6-2AF5-1290-EA2214A321F6}"/>
              </a:ext>
            </a:extLst>
          </p:cNvPr>
          <p:cNvSpPr txBox="1"/>
          <p:nvPr/>
        </p:nvSpPr>
        <p:spPr>
          <a:xfrm>
            <a:off x="600635" y="3810000"/>
            <a:ext cx="2994212" cy="369332"/>
          </a:xfrm>
          <a:prstGeom prst="rect">
            <a:avLst/>
          </a:prstGeom>
          <a:noFill/>
        </p:spPr>
        <p:txBody>
          <a:bodyPr wrap="square" rtlCol="0">
            <a:spAutoFit/>
          </a:bodyPr>
          <a:lstStyle/>
          <a:p>
            <a:r>
              <a:rPr lang="de-DE" dirty="0"/>
              <a:t>Für YouTube und </a:t>
            </a:r>
            <a:r>
              <a:rPr lang="de-DE" dirty="0" err="1"/>
              <a:t>Social</a:t>
            </a:r>
            <a:r>
              <a:rPr lang="de-DE" dirty="0"/>
              <a:t> Media</a:t>
            </a:r>
            <a:endParaRPr lang="de-AT" dirty="0"/>
          </a:p>
        </p:txBody>
      </p:sp>
    </p:spTree>
    <p:extLst>
      <p:ext uri="{BB962C8B-B14F-4D97-AF65-F5344CB8AC3E}">
        <p14:creationId xmlns:p14="http://schemas.microsoft.com/office/powerpoint/2010/main" val="13649160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Breitbild</PresentationFormat>
  <Paragraphs>197</Paragraphs>
  <Slides>26</Slides>
  <Notes>3</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26</vt:i4>
      </vt:variant>
    </vt:vector>
  </HeadingPairs>
  <TitlesOfParts>
    <vt:vector size="31" baseType="lpstr">
      <vt:lpstr>Arial</vt:lpstr>
      <vt:lpstr>Calibri</vt:lpstr>
      <vt:lpstr>Calibri Light</vt:lpstr>
      <vt:lpstr>Office</vt:lpstr>
      <vt:lpstr>Benutzerdefiniertes Design</vt:lpstr>
      <vt:lpstr>Jahresbericht 2022</vt:lpstr>
      <vt:lpstr>Österreichischer Herzklappenreport Herzklappenerkrankungen- Gemeinsam für eine bessere Patientenversorgung in Österreich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Social Media  Unsere Kanäle</vt:lpstr>
      <vt:lpstr>Informationsveranstaltungen</vt:lpstr>
      <vt:lpstr>Aussendungen an Allgemeinmediziner und Internisten</vt:lpstr>
      <vt:lpstr>PowerPoint-Präsentation</vt:lpstr>
      <vt:lpstr>Infostände in Einkaufszentren</vt:lpstr>
      <vt:lpstr>PowerPoint-Präsentation</vt:lpstr>
      <vt:lpstr>PowerPoint-Präsentation</vt:lpstr>
      <vt:lpstr>PowerPoint-Präsentation</vt:lpstr>
      <vt:lpstr>PowerPoint-Präsentation</vt:lpstr>
      <vt:lpstr>Presseergebnisse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Katja Teichert</dc:creator>
  <cp:lastModifiedBy>Katja Teichert</cp:lastModifiedBy>
  <cp:revision>5</cp:revision>
  <cp:lastPrinted>2021-02-03T08:30:46Z</cp:lastPrinted>
  <dcterms:created xsi:type="dcterms:W3CDTF">2021-02-01T14:09:24Z</dcterms:created>
  <dcterms:modified xsi:type="dcterms:W3CDTF">2023-02-08T06:59:40Z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1386803</vt:lpwstr>
  </property>
  <property fmtid="{D5CDD505-2E9C-101B-9397-08002B2CF9AE}" pid="3" name="NXPowerLiteSettings">
    <vt:lpwstr>F7000400038000</vt:lpwstr>
  </property>
  <property fmtid="{D5CDD505-2E9C-101B-9397-08002B2CF9AE}" pid="4" name="NXPowerLiteVersion">
    <vt:lpwstr>S9.2.0</vt:lpwstr>
  </property>
</Properties>
</file>